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20"/>
  </p:notesMasterIdLst>
  <p:sldIdLst>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3" r:id="rId19"/>
  </p:sldIdLst>
  <p:sldSz cx="12192000" cy="6858000"/>
  <p:notesSz cx="6858000" cy="9144000"/>
  <p:embeddedFontLst>
    <p:embeddedFont>
      <p:font typeface="Figtree" pitchFamily="2" charset="0"/>
      <p:regular r:id="rId21"/>
      <p:bold r:id="rId22"/>
      <p:italic r:id="rId23"/>
      <p:boldItalic r:id="rId24"/>
    </p:embeddedFont>
    <p:embeddedFont>
      <p:font typeface="Vina Sans" pitchFamily="2" charset="77"/>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500"/>
    <a:srgbClr val="7A14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1"/>
    <p:restoredTop sz="94744"/>
  </p:normalViewPr>
  <p:slideViewPr>
    <p:cSldViewPr snapToGrid="0">
      <p:cViewPr varScale="1">
        <p:scale>
          <a:sx n="119" d="100"/>
          <a:sy n="119" d="100"/>
        </p:scale>
        <p:origin x="912"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thy Merrylees" userId="6051c3db-694a-4fd4-97bb-b1bd19e2e782" providerId="ADAL" clId="{160B1856-2304-5AEC-A93C-FD17A9C816BE}"/>
    <pc:docChg chg="custSel addSld delSld modSld">
      <pc:chgData name="Timothy Merrylees" userId="6051c3db-694a-4fd4-97bb-b1bd19e2e782" providerId="ADAL" clId="{160B1856-2304-5AEC-A93C-FD17A9C816BE}" dt="2026-09-16T14:19:53.966" v="950" actId="14100"/>
      <pc:docMkLst>
        <pc:docMk/>
      </pc:docMkLst>
      <pc:sldChg chg="modSp mod">
        <pc:chgData name="Timothy Merrylees" userId="6051c3db-694a-4fd4-97bb-b1bd19e2e782" providerId="ADAL" clId="{160B1856-2304-5AEC-A93C-FD17A9C816BE}" dt="2026-09-16T13:50:18.853" v="35" actId="20577"/>
        <pc:sldMkLst>
          <pc:docMk/>
          <pc:sldMk cId="1774760434" sldId="260"/>
        </pc:sldMkLst>
        <pc:spChg chg="mod">
          <ac:chgData name="Timothy Merrylees" userId="6051c3db-694a-4fd4-97bb-b1bd19e2e782" providerId="ADAL" clId="{160B1856-2304-5AEC-A93C-FD17A9C816BE}" dt="2026-09-16T13:50:12.002" v="19" actId="20577"/>
          <ac:spMkLst>
            <pc:docMk/>
            <pc:sldMk cId="1774760434" sldId="260"/>
            <ac:spMk id="2" creationId="{D2765037-F6C3-086E-FC94-123DE8B4C8C5}"/>
          </ac:spMkLst>
        </pc:spChg>
        <pc:spChg chg="mod">
          <ac:chgData name="Timothy Merrylees" userId="6051c3db-694a-4fd4-97bb-b1bd19e2e782" providerId="ADAL" clId="{160B1856-2304-5AEC-A93C-FD17A9C816BE}" dt="2026-09-16T13:50:18.853" v="35" actId="20577"/>
          <ac:spMkLst>
            <pc:docMk/>
            <pc:sldMk cId="1774760434" sldId="260"/>
            <ac:spMk id="3" creationId="{F0327269-9A7B-D8DA-6B67-C887F894FB60}"/>
          </ac:spMkLst>
        </pc:spChg>
      </pc:sldChg>
      <pc:sldChg chg="modSp new mod modNotesTx">
        <pc:chgData name="Timothy Merrylees" userId="6051c3db-694a-4fd4-97bb-b1bd19e2e782" providerId="ADAL" clId="{160B1856-2304-5AEC-A93C-FD17A9C816BE}" dt="2026-09-16T13:50:57.014" v="44" actId="20577"/>
        <pc:sldMkLst>
          <pc:docMk/>
          <pc:sldMk cId="1298663131" sldId="261"/>
        </pc:sldMkLst>
        <pc:spChg chg="mod">
          <ac:chgData name="Timothy Merrylees" userId="6051c3db-694a-4fd4-97bb-b1bd19e2e782" providerId="ADAL" clId="{160B1856-2304-5AEC-A93C-FD17A9C816BE}" dt="2026-09-16T13:50:42.317" v="43" actId="20577"/>
          <ac:spMkLst>
            <pc:docMk/>
            <pc:sldMk cId="1298663131" sldId="261"/>
            <ac:spMk id="2" creationId="{11FAF96E-D87B-87B0-CF5C-731C5ADD14D7}"/>
          </ac:spMkLst>
        </pc:spChg>
      </pc:sldChg>
      <pc:sldChg chg="modSp new mod">
        <pc:chgData name="Timothy Merrylees" userId="6051c3db-694a-4fd4-97bb-b1bd19e2e782" providerId="ADAL" clId="{160B1856-2304-5AEC-A93C-FD17A9C816BE}" dt="2026-09-16T14:15:54.782" v="908" actId="2710"/>
        <pc:sldMkLst>
          <pc:docMk/>
          <pc:sldMk cId="4291121793" sldId="262"/>
        </pc:sldMkLst>
        <pc:spChg chg="mod">
          <ac:chgData name="Timothy Merrylees" userId="6051c3db-694a-4fd4-97bb-b1bd19e2e782" providerId="ADAL" clId="{160B1856-2304-5AEC-A93C-FD17A9C816BE}" dt="2026-09-16T13:51:34.805" v="49" actId="27636"/>
          <ac:spMkLst>
            <pc:docMk/>
            <pc:sldMk cId="4291121793" sldId="262"/>
            <ac:spMk id="2" creationId="{9FFBEC05-3004-5F76-EE34-591BC204683B}"/>
          </ac:spMkLst>
        </pc:spChg>
        <pc:spChg chg="mod">
          <ac:chgData name="Timothy Merrylees" userId="6051c3db-694a-4fd4-97bb-b1bd19e2e782" providerId="ADAL" clId="{160B1856-2304-5AEC-A93C-FD17A9C816BE}" dt="2026-09-16T14:15:54.782" v="908" actId="2710"/>
          <ac:spMkLst>
            <pc:docMk/>
            <pc:sldMk cId="4291121793" sldId="262"/>
            <ac:spMk id="3" creationId="{725A52F3-9178-4CBA-2903-095B1E863875}"/>
          </ac:spMkLst>
        </pc:spChg>
      </pc:sldChg>
      <pc:sldChg chg="modSp new mod modNotesTx">
        <pc:chgData name="Timothy Merrylees" userId="6051c3db-694a-4fd4-97bb-b1bd19e2e782" providerId="ADAL" clId="{160B1856-2304-5AEC-A93C-FD17A9C816BE}" dt="2026-09-16T14:16:15.333" v="913" actId="2710"/>
        <pc:sldMkLst>
          <pc:docMk/>
          <pc:sldMk cId="1165873487" sldId="263"/>
        </pc:sldMkLst>
        <pc:spChg chg="mod">
          <ac:chgData name="Timothy Merrylees" userId="6051c3db-694a-4fd4-97bb-b1bd19e2e782" providerId="ADAL" clId="{160B1856-2304-5AEC-A93C-FD17A9C816BE}" dt="2026-09-16T13:52:25.738" v="67" actId="20577"/>
          <ac:spMkLst>
            <pc:docMk/>
            <pc:sldMk cId="1165873487" sldId="263"/>
            <ac:spMk id="2" creationId="{A30F09AC-7872-82EE-117A-872DD92C9DCF}"/>
          </ac:spMkLst>
        </pc:spChg>
        <pc:spChg chg="mod">
          <ac:chgData name="Timothy Merrylees" userId="6051c3db-694a-4fd4-97bb-b1bd19e2e782" providerId="ADAL" clId="{160B1856-2304-5AEC-A93C-FD17A9C816BE}" dt="2026-09-16T14:16:06.921" v="911" actId="2710"/>
          <ac:spMkLst>
            <pc:docMk/>
            <pc:sldMk cId="1165873487" sldId="263"/>
            <ac:spMk id="3" creationId="{6126014E-B28A-BA5B-8CFD-EB878B902318}"/>
          </ac:spMkLst>
        </pc:spChg>
        <pc:spChg chg="mod">
          <ac:chgData name="Timothy Merrylees" userId="6051c3db-694a-4fd4-97bb-b1bd19e2e782" providerId="ADAL" clId="{160B1856-2304-5AEC-A93C-FD17A9C816BE}" dt="2026-09-16T14:16:15.333" v="913" actId="2710"/>
          <ac:spMkLst>
            <pc:docMk/>
            <pc:sldMk cId="1165873487" sldId="263"/>
            <ac:spMk id="4" creationId="{E11A222D-1E41-B8BE-37AD-A14E31A2744D}"/>
          </ac:spMkLst>
        </pc:spChg>
      </pc:sldChg>
      <pc:sldChg chg="modSp add mod">
        <pc:chgData name="Timothy Merrylees" userId="6051c3db-694a-4fd4-97bb-b1bd19e2e782" providerId="ADAL" clId="{160B1856-2304-5AEC-A93C-FD17A9C816BE}" dt="2026-09-16T14:16:43.522" v="918" actId="2710"/>
        <pc:sldMkLst>
          <pc:docMk/>
          <pc:sldMk cId="2061481662" sldId="264"/>
        </pc:sldMkLst>
        <pc:spChg chg="mod">
          <ac:chgData name="Timothy Merrylees" userId="6051c3db-694a-4fd4-97bb-b1bd19e2e782" providerId="ADAL" clId="{160B1856-2304-5AEC-A93C-FD17A9C816BE}" dt="2026-09-16T14:16:32.124" v="916" actId="255"/>
          <ac:spMkLst>
            <pc:docMk/>
            <pc:sldMk cId="2061481662" sldId="264"/>
            <ac:spMk id="3" creationId="{4D6972C8-A88B-55BF-20B4-282D527DE959}"/>
          </ac:spMkLst>
        </pc:spChg>
        <pc:spChg chg="mod">
          <ac:chgData name="Timothy Merrylees" userId="6051c3db-694a-4fd4-97bb-b1bd19e2e782" providerId="ADAL" clId="{160B1856-2304-5AEC-A93C-FD17A9C816BE}" dt="2026-09-16T14:16:43.522" v="918" actId="2710"/>
          <ac:spMkLst>
            <pc:docMk/>
            <pc:sldMk cId="2061481662" sldId="264"/>
            <ac:spMk id="4" creationId="{95A8B0E5-A1A6-727B-D579-3582C225F25A}"/>
          </ac:spMkLst>
        </pc:spChg>
      </pc:sldChg>
      <pc:sldChg chg="modSp add mod">
        <pc:chgData name="Timothy Merrylees" userId="6051c3db-694a-4fd4-97bb-b1bd19e2e782" providerId="ADAL" clId="{160B1856-2304-5AEC-A93C-FD17A9C816BE}" dt="2026-09-16T14:17:02.867" v="923" actId="113"/>
        <pc:sldMkLst>
          <pc:docMk/>
          <pc:sldMk cId="186410774" sldId="265"/>
        </pc:sldMkLst>
        <pc:spChg chg="mod">
          <ac:chgData name="Timothy Merrylees" userId="6051c3db-694a-4fd4-97bb-b1bd19e2e782" providerId="ADAL" clId="{160B1856-2304-5AEC-A93C-FD17A9C816BE}" dt="2026-09-16T14:16:54.065" v="920" actId="2710"/>
          <ac:spMkLst>
            <pc:docMk/>
            <pc:sldMk cId="186410774" sldId="265"/>
            <ac:spMk id="3" creationId="{758856A9-61C2-8D93-A5FC-AEFF1837A06B}"/>
          </ac:spMkLst>
        </pc:spChg>
        <pc:spChg chg="mod">
          <ac:chgData name="Timothy Merrylees" userId="6051c3db-694a-4fd4-97bb-b1bd19e2e782" providerId="ADAL" clId="{160B1856-2304-5AEC-A93C-FD17A9C816BE}" dt="2026-09-16T14:17:02.867" v="923" actId="113"/>
          <ac:spMkLst>
            <pc:docMk/>
            <pc:sldMk cId="186410774" sldId="265"/>
            <ac:spMk id="4" creationId="{B65CFF7E-1EF1-A53A-7F72-D3630D7D9113}"/>
          </ac:spMkLst>
        </pc:spChg>
      </pc:sldChg>
      <pc:sldChg chg="modSp add mod">
        <pc:chgData name="Timothy Merrylees" userId="6051c3db-694a-4fd4-97bb-b1bd19e2e782" providerId="ADAL" clId="{160B1856-2304-5AEC-A93C-FD17A9C816BE}" dt="2026-09-16T14:17:21.867" v="930" actId="113"/>
        <pc:sldMkLst>
          <pc:docMk/>
          <pc:sldMk cId="3905831879" sldId="266"/>
        </pc:sldMkLst>
        <pc:spChg chg="mod">
          <ac:chgData name="Timothy Merrylees" userId="6051c3db-694a-4fd4-97bb-b1bd19e2e782" providerId="ADAL" clId="{160B1856-2304-5AEC-A93C-FD17A9C816BE}" dt="2026-09-16T14:17:13.891" v="927" actId="113"/>
          <ac:spMkLst>
            <pc:docMk/>
            <pc:sldMk cId="3905831879" sldId="266"/>
            <ac:spMk id="3" creationId="{7AAFBB4D-166A-7597-5B97-22DB53C2E8E3}"/>
          </ac:spMkLst>
        </pc:spChg>
        <pc:spChg chg="mod">
          <ac:chgData name="Timothy Merrylees" userId="6051c3db-694a-4fd4-97bb-b1bd19e2e782" providerId="ADAL" clId="{160B1856-2304-5AEC-A93C-FD17A9C816BE}" dt="2026-09-16T14:17:21.867" v="930" actId="113"/>
          <ac:spMkLst>
            <pc:docMk/>
            <pc:sldMk cId="3905831879" sldId="266"/>
            <ac:spMk id="4" creationId="{8DCC5F00-D84C-7E92-4E56-3789AD3F6462}"/>
          </ac:spMkLst>
        </pc:spChg>
      </pc:sldChg>
      <pc:sldChg chg="modSp add mod">
        <pc:chgData name="Timothy Merrylees" userId="6051c3db-694a-4fd4-97bb-b1bd19e2e782" providerId="ADAL" clId="{160B1856-2304-5AEC-A93C-FD17A9C816BE}" dt="2026-09-16T14:17:42.217" v="936" actId="2710"/>
        <pc:sldMkLst>
          <pc:docMk/>
          <pc:sldMk cId="4074066116" sldId="267"/>
        </pc:sldMkLst>
        <pc:spChg chg="mod">
          <ac:chgData name="Timothy Merrylees" userId="6051c3db-694a-4fd4-97bb-b1bd19e2e782" providerId="ADAL" clId="{160B1856-2304-5AEC-A93C-FD17A9C816BE}" dt="2026-09-16T14:17:32.198" v="933" actId="2710"/>
          <ac:spMkLst>
            <pc:docMk/>
            <pc:sldMk cId="4074066116" sldId="267"/>
            <ac:spMk id="3" creationId="{0D080D56-2BAD-E05F-821B-67E586302CAD}"/>
          </ac:spMkLst>
        </pc:spChg>
        <pc:spChg chg="mod">
          <ac:chgData name="Timothy Merrylees" userId="6051c3db-694a-4fd4-97bb-b1bd19e2e782" providerId="ADAL" clId="{160B1856-2304-5AEC-A93C-FD17A9C816BE}" dt="2026-09-16T14:17:42.217" v="936" actId="2710"/>
          <ac:spMkLst>
            <pc:docMk/>
            <pc:sldMk cId="4074066116" sldId="267"/>
            <ac:spMk id="4" creationId="{67452F95-9507-4408-0FDA-16B82A2E46A6}"/>
          </ac:spMkLst>
        </pc:spChg>
      </pc:sldChg>
      <pc:sldChg chg="modSp add mod">
        <pc:chgData name="Timothy Merrylees" userId="6051c3db-694a-4fd4-97bb-b1bd19e2e782" providerId="ADAL" clId="{160B1856-2304-5AEC-A93C-FD17A9C816BE}" dt="2026-09-16T14:18:00.751" v="941" actId="113"/>
        <pc:sldMkLst>
          <pc:docMk/>
          <pc:sldMk cId="3438539916" sldId="268"/>
        </pc:sldMkLst>
        <pc:spChg chg="mod">
          <ac:chgData name="Timothy Merrylees" userId="6051c3db-694a-4fd4-97bb-b1bd19e2e782" providerId="ADAL" clId="{160B1856-2304-5AEC-A93C-FD17A9C816BE}" dt="2026-09-16T14:17:51.259" v="938" actId="2710"/>
          <ac:spMkLst>
            <pc:docMk/>
            <pc:sldMk cId="3438539916" sldId="268"/>
            <ac:spMk id="3" creationId="{5AF6AE0C-8FA2-F3EE-3CD6-9D990B247B1F}"/>
          </ac:spMkLst>
        </pc:spChg>
        <pc:spChg chg="mod">
          <ac:chgData name="Timothy Merrylees" userId="6051c3db-694a-4fd4-97bb-b1bd19e2e782" providerId="ADAL" clId="{160B1856-2304-5AEC-A93C-FD17A9C816BE}" dt="2026-09-16T14:18:00.751" v="941" actId="113"/>
          <ac:spMkLst>
            <pc:docMk/>
            <pc:sldMk cId="3438539916" sldId="268"/>
            <ac:spMk id="4" creationId="{4DD51779-61FE-7824-E165-4658D6B83CB9}"/>
          </ac:spMkLst>
        </pc:spChg>
      </pc:sldChg>
      <pc:sldChg chg="modSp new mod modNotesTx">
        <pc:chgData name="Timothy Merrylees" userId="6051c3db-694a-4fd4-97bb-b1bd19e2e782" providerId="ADAL" clId="{160B1856-2304-5AEC-A93C-FD17A9C816BE}" dt="2026-09-16T14:19:53.966" v="950" actId="14100"/>
        <pc:sldMkLst>
          <pc:docMk/>
          <pc:sldMk cId="2484406672" sldId="269"/>
        </pc:sldMkLst>
        <pc:spChg chg="mod">
          <ac:chgData name="Timothy Merrylees" userId="6051c3db-694a-4fd4-97bb-b1bd19e2e782" providerId="ADAL" clId="{160B1856-2304-5AEC-A93C-FD17A9C816BE}" dt="2026-09-16T13:57:33.639" v="213" actId="20577"/>
          <ac:spMkLst>
            <pc:docMk/>
            <pc:sldMk cId="2484406672" sldId="269"/>
            <ac:spMk id="2" creationId="{5320483D-D7E5-333F-8F08-CCE2613712E5}"/>
          </ac:spMkLst>
        </pc:spChg>
        <pc:spChg chg="mod">
          <ac:chgData name="Timothy Merrylees" userId="6051c3db-694a-4fd4-97bb-b1bd19e2e782" providerId="ADAL" clId="{160B1856-2304-5AEC-A93C-FD17A9C816BE}" dt="2026-09-16T14:19:53.966" v="950" actId="14100"/>
          <ac:spMkLst>
            <pc:docMk/>
            <pc:sldMk cId="2484406672" sldId="269"/>
            <ac:spMk id="3" creationId="{87806BF6-4C77-43BF-B073-824DE28EFCA7}"/>
          </ac:spMkLst>
        </pc:spChg>
      </pc:sldChg>
      <pc:sldChg chg="addSp delSp modSp new mod modClrScheme modAnim chgLayout">
        <pc:chgData name="Timothy Merrylees" userId="6051c3db-694a-4fd4-97bb-b1bd19e2e782" providerId="ADAL" clId="{160B1856-2304-5AEC-A93C-FD17A9C816BE}" dt="2026-09-16T14:00:49.346" v="331" actId="1076"/>
        <pc:sldMkLst>
          <pc:docMk/>
          <pc:sldMk cId="2086429308" sldId="270"/>
        </pc:sldMkLst>
        <pc:spChg chg="add mod">
          <ac:chgData name="Timothy Merrylees" userId="6051c3db-694a-4fd4-97bb-b1bd19e2e782" providerId="ADAL" clId="{160B1856-2304-5AEC-A93C-FD17A9C816BE}" dt="2026-09-16T13:59:56.986" v="326" actId="20577"/>
          <ac:spMkLst>
            <pc:docMk/>
            <pc:sldMk cId="2086429308" sldId="270"/>
            <ac:spMk id="9" creationId="{FC9E8AC0-ABC3-7408-3E92-A9156E77F1B2}"/>
          </ac:spMkLst>
        </pc:spChg>
        <pc:spChg chg="add mod">
          <ac:chgData name="Timothy Merrylees" userId="6051c3db-694a-4fd4-97bb-b1bd19e2e782" providerId="ADAL" clId="{160B1856-2304-5AEC-A93C-FD17A9C816BE}" dt="2026-09-16T13:59:42.693" v="290" actId="26606"/>
          <ac:spMkLst>
            <pc:docMk/>
            <pc:sldMk cId="2086429308" sldId="270"/>
            <ac:spMk id="11" creationId="{DA2B3BF8-5265-206E-431A-E776D0EE9B82}"/>
          </ac:spMkLst>
        </pc:spChg>
        <pc:picChg chg="add mod">
          <ac:chgData name="Timothy Merrylees" userId="6051c3db-694a-4fd4-97bb-b1bd19e2e782" providerId="ADAL" clId="{160B1856-2304-5AEC-A93C-FD17A9C816BE}" dt="2026-09-16T14:00:49.346" v="331" actId="1076"/>
          <ac:picMkLst>
            <pc:docMk/>
            <pc:sldMk cId="2086429308" sldId="270"/>
            <ac:picMk id="4" creationId="{C93BD58B-48EE-E4A4-F050-29CC03F3F582}"/>
          </ac:picMkLst>
        </pc:picChg>
      </pc:sldChg>
      <pc:sldChg chg="addSp delSp modSp add mod delAnim modAnim">
        <pc:chgData name="Timothy Merrylees" userId="6051c3db-694a-4fd4-97bb-b1bd19e2e782" providerId="ADAL" clId="{160B1856-2304-5AEC-A93C-FD17A9C816BE}" dt="2026-09-16T14:01:49.992" v="371" actId="14100"/>
        <pc:sldMkLst>
          <pc:docMk/>
          <pc:sldMk cId="3628449824" sldId="271"/>
        </pc:sldMkLst>
        <pc:spChg chg="mod">
          <ac:chgData name="Timothy Merrylees" userId="6051c3db-694a-4fd4-97bb-b1bd19e2e782" providerId="ADAL" clId="{160B1856-2304-5AEC-A93C-FD17A9C816BE}" dt="2026-09-16T14:01:45.618" v="370" actId="26606"/>
          <ac:spMkLst>
            <pc:docMk/>
            <pc:sldMk cId="3628449824" sldId="271"/>
            <ac:spMk id="9" creationId="{FC9E8AC0-ABC3-7408-3E92-A9156E77F1B2}"/>
          </ac:spMkLst>
        </pc:spChg>
        <pc:spChg chg="add">
          <ac:chgData name="Timothy Merrylees" userId="6051c3db-694a-4fd4-97bb-b1bd19e2e782" providerId="ADAL" clId="{160B1856-2304-5AEC-A93C-FD17A9C816BE}" dt="2026-09-16T14:01:45.618" v="370" actId="26606"/>
          <ac:spMkLst>
            <pc:docMk/>
            <pc:sldMk cId="3628449824" sldId="271"/>
            <ac:spMk id="16" creationId="{3BF0C74B-6814-F1C4-654C-30B1EBE4A9E0}"/>
          </ac:spMkLst>
        </pc:spChg>
        <pc:picChg chg="add mod">
          <ac:chgData name="Timothy Merrylees" userId="6051c3db-694a-4fd4-97bb-b1bd19e2e782" providerId="ADAL" clId="{160B1856-2304-5AEC-A93C-FD17A9C816BE}" dt="2026-09-16T14:01:49.992" v="371" actId="14100"/>
          <ac:picMkLst>
            <pc:docMk/>
            <pc:sldMk cId="3628449824" sldId="271"/>
            <ac:picMk id="2" creationId="{669A790A-B82A-5B9D-AED0-5204B57D8012}"/>
          </ac:picMkLst>
        </pc:picChg>
      </pc:sldChg>
      <pc:sldChg chg="modSp new mod modNotesTx">
        <pc:chgData name="Timothy Merrylees" userId="6051c3db-694a-4fd4-97bb-b1bd19e2e782" providerId="ADAL" clId="{160B1856-2304-5AEC-A93C-FD17A9C816BE}" dt="2026-09-16T14:18:37.025" v="945" actId="2710"/>
        <pc:sldMkLst>
          <pc:docMk/>
          <pc:sldMk cId="821498270" sldId="272"/>
        </pc:sldMkLst>
        <pc:spChg chg="mod">
          <ac:chgData name="Timothy Merrylees" userId="6051c3db-694a-4fd4-97bb-b1bd19e2e782" providerId="ADAL" clId="{160B1856-2304-5AEC-A93C-FD17A9C816BE}" dt="2026-09-16T14:04:51.096" v="385" actId="20577"/>
          <ac:spMkLst>
            <pc:docMk/>
            <pc:sldMk cId="821498270" sldId="272"/>
            <ac:spMk id="2" creationId="{A741B65D-9D31-5F3D-5BDF-FFFA019FEB17}"/>
          </ac:spMkLst>
        </pc:spChg>
        <pc:spChg chg="mod">
          <ac:chgData name="Timothy Merrylees" userId="6051c3db-694a-4fd4-97bb-b1bd19e2e782" providerId="ADAL" clId="{160B1856-2304-5AEC-A93C-FD17A9C816BE}" dt="2026-09-16T14:18:31.868" v="944" actId="2710"/>
          <ac:spMkLst>
            <pc:docMk/>
            <pc:sldMk cId="821498270" sldId="272"/>
            <ac:spMk id="3" creationId="{079C558D-7B51-5864-5D6A-606801555483}"/>
          </ac:spMkLst>
        </pc:spChg>
        <pc:spChg chg="mod">
          <ac:chgData name="Timothy Merrylees" userId="6051c3db-694a-4fd4-97bb-b1bd19e2e782" providerId="ADAL" clId="{160B1856-2304-5AEC-A93C-FD17A9C816BE}" dt="2026-09-16T14:18:37.025" v="945" actId="2710"/>
          <ac:spMkLst>
            <pc:docMk/>
            <pc:sldMk cId="821498270" sldId="272"/>
            <ac:spMk id="4" creationId="{441BEADB-9EE0-E568-7E81-CBC426A1E701}"/>
          </ac:spMkLst>
        </pc:spChg>
      </pc:sldChg>
      <pc:sldChg chg="modSp new mod modNotesTx">
        <pc:chgData name="Timothy Merrylees" userId="6051c3db-694a-4fd4-97bb-b1bd19e2e782" providerId="ADAL" clId="{160B1856-2304-5AEC-A93C-FD17A9C816BE}" dt="2026-09-16T14:13:26.242" v="904" actId="20577"/>
        <pc:sldMkLst>
          <pc:docMk/>
          <pc:sldMk cId="1912337048" sldId="273"/>
        </pc:sldMkLst>
        <pc:spChg chg="mod">
          <ac:chgData name="Timothy Merrylees" userId="6051c3db-694a-4fd4-97bb-b1bd19e2e782" providerId="ADAL" clId="{160B1856-2304-5AEC-A93C-FD17A9C816BE}" dt="2026-09-16T14:12:03.983" v="797" actId="207"/>
          <ac:spMkLst>
            <pc:docMk/>
            <pc:sldMk cId="1912337048" sldId="273"/>
            <ac:spMk id="2" creationId="{8C52A4BB-60A7-4A87-BDF2-4D9E6B0D86AB}"/>
          </ac:spMkLst>
        </pc:spChg>
      </pc:sldChg>
      <pc:sldChg chg="modSp new mod modNotesTx">
        <pc:chgData name="Timothy Merrylees" userId="6051c3db-694a-4fd4-97bb-b1bd19e2e782" providerId="ADAL" clId="{160B1856-2304-5AEC-A93C-FD17A9C816BE}" dt="2026-09-16T14:19:15.666" v="948" actId="2710"/>
        <pc:sldMkLst>
          <pc:docMk/>
          <pc:sldMk cId="1156797723" sldId="274"/>
        </pc:sldMkLst>
        <pc:spChg chg="mod">
          <ac:chgData name="Timothy Merrylees" userId="6051c3db-694a-4fd4-97bb-b1bd19e2e782" providerId="ADAL" clId="{160B1856-2304-5AEC-A93C-FD17A9C816BE}" dt="2026-09-16T14:12:44.143" v="873" actId="20577"/>
          <ac:spMkLst>
            <pc:docMk/>
            <pc:sldMk cId="1156797723" sldId="274"/>
            <ac:spMk id="2" creationId="{8F117FD1-5B3B-221A-F69C-D7A44A25A8DC}"/>
          </ac:spMkLst>
        </pc:spChg>
        <pc:spChg chg="mod">
          <ac:chgData name="Timothy Merrylees" userId="6051c3db-694a-4fd4-97bb-b1bd19e2e782" providerId="ADAL" clId="{160B1856-2304-5AEC-A93C-FD17A9C816BE}" dt="2026-09-16T14:19:15.666" v="948" actId="2710"/>
          <ac:spMkLst>
            <pc:docMk/>
            <pc:sldMk cId="1156797723" sldId="274"/>
            <ac:spMk id="3" creationId="{63C8197E-51D1-12E8-5D95-DA2B2ECDDE9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127614-BD8A-FE4B-ABE9-AEB6C24D0BCC}"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179DC8-B054-F643-AA00-EE59C63DA1FC}" type="slidenum">
              <a:rPr lang="en-US" smtClean="0"/>
              <a:t>‹#›</a:t>
            </a:fld>
            <a:endParaRPr lang="en-US"/>
          </a:p>
        </p:txBody>
      </p:sp>
    </p:spTree>
    <p:extLst>
      <p:ext uri="{BB962C8B-B14F-4D97-AF65-F5344CB8AC3E}">
        <p14:creationId xmlns:p14="http://schemas.microsoft.com/office/powerpoint/2010/main" val="880211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For more than fifty years Prisons Week has prepared prayer literature to enable the Christian community, through individuals and churches, to pray for the needs of all those affected by prisons: prisoners and their families, victims of crime and their communities, those working in the criminal justice system and the many people who are involved in caring for those affected by crime on the inside and outside of our prisons.</a:t>
            </a:r>
          </a:p>
          <a:p>
            <a:r>
              <a:rPr lang="en-GB" sz="1200" kern="1200" dirty="0">
                <a:solidFill>
                  <a:schemeClr val="tx1"/>
                </a:solidFill>
                <a:effectLst/>
                <a:latin typeface="+mn-lt"/>
                <a:ea typeface="+mn-ea"/>
                <a:cs typeface="+mn-cs"/>
              </a:rPr>
              <a:t>Prisons Week raises awareness and generates prayer. It motivates volunteers to step forward and give their time and gifts, in prisons and in their own communities. It provides an annual focus and reason for Christians to work together, building capacity and motivation to make a difference for people who are out of sight and often out of mind.</a:t>
            </a:r>
          </a:p>
          <a:p>
            <a:r>
              <a:rPr lang="en-GB" sz="1200" kern="1200" dirty="0">
                <a:solidFill>
                  <a:schemeClr val="tx1"/>
                </a:solidFill>
                <a:effectLst/>
                <a:latin typeface="+mn-lt"/>
                <a:ea typeface="+mn-ea"/>
                <a:cs typeface="+mn-cs"/>
              </a:rPr>
              <a:t>The message at the heart of this parable of Jesus and of Prisons Week 2026 is beautifully captured by N.T. Wright: “Jesus’ love reaches us wherever we are but refuses to leave us as we are.” God’s desire is that all would respond to his invitation, both good and bad. Both good and bad require God’s clothes of righteousness. None is worthy. God seeks us out despite our behaviour and calls us to be changed; to take off the old and to put on the new.</a:t>
            </a:r>
          </a:p>
          <a:p>
            <a:r>
              <a:rPr lang="en-GB" sz="1200" kern="1200" dirty="0">
                <a:solidFill>
                  <a:schemeClr val="tx1"/>
                </a:solidFill>
                <a:effectLst/>
                <a:latin typeface="+mn-lt"/>
                <a:ea typeface="+mn-ea"/>
                <a:cs typeface="+mn-cs"/>
              </a:rPr>
              <a:t>And so, we invite you to respond to God’s invitation, maybe for the first time, maybe with renewed insight. Join us in prayer this Prisons Week, praying for those across the criminal justice system: victims of crime, offenders and those in custody, the families of all affected, those working in probation, prisons, police and courts and for chaplains and those administering care and justice communities.</a:t>
            </a:r>
          </a:p>
        </p:txBody>
      </p:sp>
      <p:sp>
        <p:nvSpPr>
          <p:cNvPr id="4" name="Slide Number Placeholder 3"/>
          <p:cNvSpPr>
            <a:spLocks noGrp="1"/>
          </p:cNvSpPr>
          <p:nvPr>
            <p:ph type="sldNum" sz="quarter" idx="5"/>
          </p:nvPr>
        </p:nvSpPr>
        <p:spPr/>
        <p:txBody>
          <a:bodyPr/>
          <a:lstStyle/>
          <a:p>
            <a:fld id="{C5179DC8-B054-F643-AA00-EE59C63DA1FC}" type="slidenum">
              <a:rPr lang="en-US" smtClean="0"/>
              <a:t>2</a:t>
            </a:fld>
            <a:endParaRPr lang="en-US"/>
          </a:p>
        </p:txBody>
      </p:sp>
    </p:spTree>
    <p:extLst>
      <p:ext uri="{BB962C8B-B14F-4D97-AF65-F5344CB8AC3E}">
        <p14:creationId xmlns:p14="http://schemas.microsoft.com/office/powerpoint/2010/main" val="2790354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 to pray the left. Attendees to respond with the bold on the right.</a:t>
            </a:r>
          </a:p>
        </p:txBody>
      </p:sp>
      <p:sp>
        <p:nvSpPr>
          <p:cNvPr id="4" name="Slide Number Placeholder 3"/>
          <p:cNvSpPr>
            <a:spLocks noGrp="1"/>
          </p:cNvSpPr>
          <p:nvPr>
            <p:ph type="sldNum" sz="quarter" idx="5"/>
          </p:nvPr>
        </p:nvSpPr>
        <p:spPr/>
        <p:txBody>
          <a:bodyPr/>
          <a:lstStyle/>
          <a:p>
            <a:fld id="{C5179DC8-B054-F643-AA00-EE59C63DA1FC}" type="slidenum">
              <a:rPr lang="en-US" smtClean="0"/>
              <a:t>4</a:t>
            </a:fld>
            <a:endParaRPr lang="en-US"/>
          </a:p>
        </p:txBody>
      </p:sp>
    </p:spTree>
    <p:extLst>
      <p:ext uri="{BB962C8B-B14F-4D97-AF65-F5344CB8AC3E}">
        <p14:creationId xmlns:p14="http://schemas.microsoft.com/office/powerpoint/2010/main" val="799934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05597-4A8A-5C76-C607-460CDFD51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7A306-2108-9000-D3E4-62FAADCDD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0C0A6-63A4-886B-3594-07F4D855A546}"/>
              </a:ext>
            </a:extLst>
          </p:cNvPr>
          <p:cNvSpPr>
            <a:spLocks noGrp="1"/>
          </p:cNvSpPr>
          <p:nvPr>
            <p:ph type="body" idx="1"/>
          </p:nvPr>
        </p:nvSpPr>
        <p:spPr/>
        <p:txBody>
          <a:bodyPr/>
          <a:lstStyle/>
          <a:p>
            <a:r>
              <a:rPr lang="en-US" dirty="0"/>
              <a:t>Leader to pray the left. Attendees to respond with the bold on the right.</a:t>
            </a:r>
          </a:p>
        </p:txBody>
      </p:sp>
      <p:sp>
        <p:nvSpPr>
          <p:cNvPr id="4" name="Slide Number Placeholder 3">
            <a:extLst>
              <a:ext uri="{FF2B5EF4-FFF2-40B4-BE49-F238E27FC236}">
                <a16:creationId xmlns:a16="http://schemas.microsoft.com/office/drawing/2014/main" id="{D34715DF-712E-70E3-DD39-DBEE941006EB}"/>
              </a:ext>
            </a:extLst>
          </p:cNvPr>
          <p:cNvSpPr>
            <a:spLocks noGrp="1"/>
          </p:cNvSpPr>
          <p:nvPr>
            <p:ph type="sldNum" sz="quarter" idx="5"/>
          </p:nvPr>
        </p:nvSpPr>
        <p:spPr/>
        <p:txBody>
          <a:bodyPr/>
          <a:lstStyle/>
          <a:p>
            <a:fld id="{C5179DC8-B054-F643-AA00-EE59C63DA1FC}" type="slidenum">
              <a:rPr lang="en-US" smtClean="0"/>
              <a:t>5</a:t>
            </a:fld>
            <a:endParaRPr lang="en-US"/>
          </a:p>
        </p:txBody>
      </p:sp>
    </p:spTree>
    <p:extLst>
      <p:ext uri="{BB962C8B-B14F-4D97-AF65-F5344CB8AC3E}">
        <p14:creationId xmlns:p14="http://schemas.microsoft.com/office/powerpoint/2010/main" val="4120420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9ED5F-1BC5-E836-431C-808CB95DD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49289-5D98-8161-57A6-474C98B8FE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2E1D17-A690-61D2-9F95-7A88B9FF5D6D}"/>
              </a:ext>
            </a:extLst>
          </p:cNvPr>
          <p:cNvSpPr>
            <a:spLocks noGrp="1"/>
          </p:cNvSpPr>
          <p:nvPr>
            <p:ph type="body" idx="1"/>
          </p:nvPr>
        </p:nvSpPr>
        <p:spPr/>
        <p:txBody>
          <a:bodyPr/>
          <a:lstStyle/>
          <a:p>
            <a:r>
              <a:rPr lang="en-US" dirty="0"/>
              <a:t>Leader to pray the left. Attendees to respond with the bold on the right.</a:t>
            </a:r>
          </a:p>
        </p:txBody>
      </p:sp>
      <p:sp>
        <p:nvSpPr>
          <p:cNvPr id="4" name="Slide Number Placeholder 3">
            <a:extLst>
              <a:ext uri="{FF2B5EF4-FFF2-40B4-BE49-F238E27FC236}">
                <a16:creationId xmlns:a16="http://schemas.microsoft.com/office/drawing/2014/main" id="{EFAD87ED-A6C1-075E-6DCB-158D510A0047}"/>
              </a:ext>
            </a:extLst>
          </p:cNvPr>
          <p:cNvSpPr>
            <a:spLocks noGrp="1"/>
          </p:cNvSpPr>
          <p:nvPr>
            <p:ph type="sldNum" sz="quarter" idx="5"/>
          </p:nvPr>
        </p:nvSpPr>
        <p:spPr/>
        <p:txBody>
          <a:bodyPr/>
          <a:lstStyle/>
          <a:p>
            <a:fld id="{C5179DC8-B054-F643-AA00-EE59C63DA1FC}" type="slidenum">
              <a:rPr lang="en-US" smtClean="0"/>
              <a:t>6</a:t>
            </a:fld>
            <a:endParaRPr lang="en-US"/>
          </a:p>
        </p:txBody>
      </p:sp>
    </p:spTree>
    <p:extLst>
      <p:ext uri="{BB962C8B-B14F-4D97-AF65-F5344CB8AC3E}">
        <p14:creationId xmlns:p14="http://schemas.microsoft.com/office/powerpoint/2010/main" val="1247168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6513-A2FC-ED5A-AAC2-5083A3BEC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6B894-E9CA-FFB4-7F8C-8A33A0AA73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73FEA5-2948-369D-040A-C901934D5627}"/>
              </a:ext>
            </a:extLst>
          </p:cNvPr>
          <p:cNvSpPr>
            <a:spLocks noGrp="1"/>
          </p:cNvSpPr>
          <p:nvPr>
            <p:ph type="body" idx="1"/>
          </p:nvPr>
        </p:nvSpPr>
        <p:spPr/>
        <p:txBody>
          <a:bodyPr/>
          <a:lstStyle/>
          <a:p>
            <a:r>
              <a:rPr lang="en-US" dirty="0"/>
              <a:t>Leader to pray the left. Attendees to respond with the bold on the right.</a:t>
            </a:r>
          </a:p>
        </p:txBody>
      </p:sp>
      <p:sp>
        <p:nvSpPr>
          <p:cNvPr id="4" name="Slide Number Placeholder 3">
            <a:extLst>
              <a:ext uri="{FF2B5EF4-FFF2-40B4-BE49-F238E27FC236}">
                <a16:creationId xmlns:a16="http://schemas.microsoft.com/office/drawing/2014/main" id="{277BE5F6-3D34-729A-9DF6-948A437F7319}"/>
              </a:ext>
            </a:extLst>
          </p:cNvPr>
          <p:cNvSpPr>
            <a:spLocks noGrp="1"/>
          </p:cNvSpPr>
          <p:nvPr>
            <p:ph type="sldNum" sz="quarter" idx="5"/>
          </p:nvPr>
        </p:nvSpPr>
        <p:spPr/>
        <p:txBody>
          <a:bodyPr/>
          <a:lstStyle/>
          <a:p>
            <a:fld id="{C5179DC8-B054-F643-AA00-EE59C63DA1FC}" type="slidenum">
              <a:rPr lang="en-US" smtClean="0"/>
              <a:t>7</a:t>
            </a:fld>
            <a:endParaRPr lang="en-US"/>
          </a:p>
        </p:txBody>
      </p:sp>
    </p:spTree>
    <p:extLst>
      <p:ext uri="{BB962C8B-B14F-4D97-AF65-F5344CB8AC3E}">
        <p14:creationId xmlns:p14="http://schemas.microsoft.com/office/powerpoint/2010/main" val="529389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5FFA7-B34E-EC55-B6E5-C5E4B3CE0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6AA6FE-D8E7-E62F-E4E0-161B8A39A2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4F7D45-6769-E8FF-28AA-9F8B02189EED}"/>
              </a:ext>
            </a:extLst>
          </p:cNvPr>
          <p:cNvSpPr>
            <a:spLocks noGrp="1"/>
          </p:cNvSpPr>
          <p:nvPr>
            <p:ph type="body" idx="1"/>
          </p:nvPr>
        </p:nvSpPr>
        <p:spPr/>
        <p:txBody>
          <a:bodyPr/>
          <a:lstStyle/>
          <a:p>
            <a:r>
              <a:rPr lang="en-US" dirty="0"/>
              <a:t>Leader to pray the left. Attendees to respond with the bold on the right.</a:t>
            </a:r>
          </a:p>
        </p:txBody>
      </p:sp>
      <p:sp>
        <p:nvSpPr>
          <p:cNvPr id="4" name="Slide Number Placeholder 3">
            <a:extLst>
              <a:ext uri="{FF2B5EF4-FFF2-40B4-BE49-F238E27FC236}">
                <a16:creationId xmlns:a16="http://schemas.microsoft.com/office/drawing/2014/main" id="{29C29C3D-1469-DBF1-A0F3-57476833D403}"/>
              </a:ext>
            </a:extLst>
          </p:cNvPr>
          <p:cNvSpPr>
            <a:spLocks noGrp="1"/>
          </p:cNvSpPr>
          <p:nvPr>
            <p:ph type="sldNum" sz="quarter" idx="5"/>
          </p:nvPr>
        </p:nvSpPr>
        <p:spPr/>
        <p:txBody>
          <a:bodyPr/>
          <a:lstStyle/>
          <a:p>
            <a:fld id="{C5179DC8-B054-F643-AA00-EE59C63DA1FC}" type="slidenum">
              <a:rPr lang="en-US" smtClean="0"/>
              <a:t>8</a:t>
            </a:fld>
            <a:endParaRPr lang="en-US"/>
          </a:p>
        </p:txBody>
      </p:sp>
    </p:spTree>
    <p:extLst>
      <p:ext uri="{BB962C8B-B14F-4D97-AF65-F5344CB8AC3E}">
        <p14:creationId xmlns:p14="http://schemas.microsoft.com/office/powerpoint/2010/main" val="1249975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D58B7-DAC2-341F-95EC-0FF5F8380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11907D-3186-6FB3-7CFD-1C8571EAE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412FF-5055-0C1B-78CF-78B25D47837C}"/>
              </a:ext>
            </a:extLst>
          </p:cNvPr>
          <p:cNvSpPr>
            <a:spLocks noGrp="1"/>
          </p:cNvSpPr>
          <p:nvPr>
            <p:ph type="body" idx="1"/>
          </p:nvPr>
        </p:nvSpPr>
        <p:spPr/>
        <p:txBody>
          <a:bodyPr/>
          <a:lstStyle/>
          <a:p>
            <a:r>
              <a:rPr lang="en-US" dirty="0"/>
              <a:t>Leader to pray the left. Attendees to respond with the bold on the right.</a:t>
            </a:r>
          </a:p>
        </p:txBody>
      </p:sp>
      <p:sp>
        <p:nvSpPr>
          <p:cNvPr id="4" name="Slide Number Placeholder 3">
            <a:extLst>
              <a:ext uri="{FF2B5EF4-FFF2-40B4-BE49-F238E27FC236}">
                <a16:creationId xmlns:a16="http://schemas.microsoft.com/office/drawing/2014/main" id="{149D22A0-44E0-7C53-35E1-CD76A679F87A}"/>
              </a:ext>
            </a:extLst>
          </p:cNvPr>
          <p:cNvSpPr>
            <a:spLocks noGrp="1"/>
          </p:cNvSpPr>
          <p:nvPr>
            <p:ph type="sldNum" sz="quarter" idx="5"/>
          </p:nvPr>
        </p:nvSpPr>
        <p:spPr/>
        <p:txBody>
          <a:bodyPr/>
          <a:lstStyle/>
          <a:p>
            <a:fld id="{C5179DC8-B054-F643-AA00-EE59C63DA1FC}" type="slidenum">
              <a:rPr lang="en-US" smtClean="0"/>
              <a:t>9</a:t>
            </a:fld>
            <a:endParaRPr lang="en-US"/>
          </a:p>
        </p:txBody>
      </p:sp>
    </p:spTree>
    <p:extLst>
      <p:ext uri="{BB962C8B-B14F-4D97-AF65-F5344CB8AC3E}">
        <p14:creationId xmlns:p14="http://schemas.microsoft.com/office/powerpoint/2010/main" val="2408419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 to read out the prayer. Attendees join the Amen in bold</a:t>
            </a:r>
          </a:p>
        </p:txBody>
      </p:sp>
      <p:sp>
        <p:nvSpPr>
          <p:cNvPr id="4" name="Slide Number Placeholder 3"/>
          <p:cNvSpPr>
            <a:spLocks noGrp="1"/>
          </p:cNvSpPr>
          <p:nvPr>
            <p:ph type="sldNum" sz="quarter" idx="5"/>
          </p:nvPr>
        </p:nvSpPr>
        <p:spPr/>
        <p:txBody>
          <a:bodyPr/>
          <a:lstStyle/>
          <a:p>
            <a:fld id="{C5179DC8-B054-F643-AA00-EE59C63DA1FC}" type="slidenum">
              <a:rPr lang="en-US" smtClean="0"/>
              <a:t>10</a:t>
            </a:fld>
            <a:endParaRPr lang="en-US"/>
          </a:p>
        </p:txBody>
      </p:sp>
    </p:spTree>
    <p:extLst>
      <p:ext uri="{BB962C8B-B14F-4D97-AF65-F5344CB8AC3E}">
        <p14:creationId xmlns:p14="http://schemas.microsoft.com/office/powerpoint/2010/main" val="251365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Split meeting into groups and assign prayers. Also encourage to pray for Langley Staff and Clients and the criminal justice sector as a whole.</a:t>
            </a:r>
          </a:p>
        </p:txBody>
      </p:sp>
      <p:sp>
        <p:nvSpPr>
          <p:cNvPr id="4" name="Slide Number Placeholder 3"/>
          <p:cNvSpPr>
            <a:spLocks noGrp="1"/>
          </p:cNvSpPr>
          <p:nvPr>
            <p:ph type="sldNum" sz="quarter" idx="5"/>
          </p:nvPr>
        </p:nvSpPr>
        <p:spPr/>
        <p:txBody>
          <a:bodyPr/>
          <a:lstStyle/>
          <a:p>
            <a:fld id="{C5179DC8-B054-F643-AA00-EE59C63DA1FC}" type="slidenum">
              <a:rPr lang="en-US" smtClean="0"/>
              <a:t>13</a:t>
            </a:fld>
            <a:endParaRPr lang="en-US"/>
          </a:p>
        </p:txBody>
      </p:sp>
    </p:spTree>
    <p:extLst>
      <p:ext uri="{BB962C8B-B14F-4D97-AF65-F5344CB8AC3E}">
        <p14:creationId xmlns:p14="http://schemas.microsoft.com/office/powerpoint/2010/main" val="3357214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Altogether for the grace</a:t>
            </a:r>
          </a:p>
        </p:txBody>
      </p:sp>
      <p:sp>
        <p:nvSpPr>
          <p:cNvPr id="4" name="Slide Number Placeholder 3"/>
          <p:cNvSpPr>
            <a:spLocks noGrp="1"/>
          </p:cNvSpPr>
          <p:nvPr>
            <p:ph type="sldNum" sz="quarter" idx="5"/>
          </p:nvPr>
        </p:nvSpPr>
        <p:spPr/>
        <p:txBody>
          <a:bodyPr/>
          <a:lstStyle/>
          <a:p>
            <a:fld id="{C5179DC8-B054-F643-AA00-EE59C63DA1FC}" type="slidenum">
              <a:rPr lang="en-US" smtClean="0"/>
              <a:t>14</a:t>
            </a:fld>
            <a:endParaRPr lang="en-US"/>
          </a:p>
        </p:txBody>
      </p:sp>
    </p:spTree>
    <p:extLst>
      <p:ext uri="{BB962C8B-B14F-4D97-AF65-F5344CB8AC3E}">
        <p14:creationId xmlns:p14="http://schemas.microsoft.com/office/powerpoint/2010/main" val="3002620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people to find out more about Langley as you finish.</a:t>
            </a:r>
          </a:p>
        </p:txBody>
      </p:sp>
      <p:sp>
        <p:nvSpPr>
          <p:cNvPr id="4" name="Slide Number Placeholder 3"/>
          <p:cNvSpPr>
            <a:spLocks noGrp="1"/>
          </p:cNvSpPr>
          <p:nvPr>
            <p:ph type="sldNum" sz="quarter" idx="5"/>
          </p:nvPr>
        </p:nvSpPr>
        <p:spPr/>
        <p:txBody>
          <a:bodyPr/>
          <a:lstStyle/>
          <a:p>
            <a:fld id="{C5179DC8-B054-F643-AA00-EE59C63DA1FC}" type="slidenum">
              <a:rPr lang="en-US" smtClean="0"/>
              <a:t>15</a:t>
            </a:fld>
            <a:endParaRPr lang="en-US"/>
          </a:p>
        </p:txBody>
      </p:sp>
    </p:spTree>
    <p:extLst>
      <p:ext uri="{BB962C8B-B14F-4D97-AF65-F5344CB8AC3E}">
        <p14:creationId xmlns:p14="http://schemas.microsoft.com/office/powerpoint/2010/main" val="36109683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descr="A person in a white shirt&#10;&#10;AI-generated content may be incorrect.">
            <a:extLst>
              <a:ext uri="{FF2B5EF4-FFF2-40B4-BE49-F238E27FC236}">
                <a16:creationId xmlns:a16="http://schemas.microsoft.com/office/drawing/2014/main" id="{EE55EA50-D761-F16F-7DAF-BEECFB8579B3}"/>
              </a:ext>
            </a:extLst>
          </p:cNvPr>
          <p:cNvPicPr>
            <a:picLocks noChangeAspect="1"/>
          </p:cNvPicPr>
          <p:nvPr userDrawn="1"/>
        </p:nvPicPr>
        <p:blipFill>
          <a:blip r:embed="rId2"/>
          <a:stretch>
            <a:fillRect/>
          </a:stretch>
        </p:blipFill>
        <p:spPr>
          <a:xfrm>
            <a:off x="6743796" y="-399192"/>
            <a:ext cx="5776766" cy="8651631"/>
          </a:xfrm>
          <a:prstGeom prst="rect">
            <a:avLst/>
          </a:prstGeom>
        </p:spPr>
      </p:pic>
      <p:pic>
        <p:nvPicPr>
          <p:cNvPr id="8" name="Picture 7" descr="A blue and black paint brush&#10;&#10;AI-generated content may be incorrect.">
            <a:extLst>
              <a:ext uri="{FF2B5EF4-FFF2-40B4-BE49-F238E27FC236}">
                <a16:creationId xmlns:a16="http://schemas.microsoft.com/office/drawing/2014/main" id="{B74FEAD9-03E8-5F77-DFFF-EAAB8B3F1213}"/>
              </a:ext>
            </a:extLst>
          </p:cNvPr>
          <p:cNvPicPr>
            <a:picLocks noChangeAspect="1"/>
          </p:cNvPicPr>
          <p:nvPr userDrawn="1"/>
        </p:nvPicPr>
        <p:blipFill>
          <a:blip r:embed="rId3"/>
          <a:stretch>
            <a:fillRect/>
          </a:stretch>
        </p:blipFill>
        <p:spPr>
          <a:xfrm>
            <a:off x="-6620791" y="-2680960"/>
            <a:ext cx="14141141" cy="12219920"/>
          </a:xfrm>
          <a:prstGeom prst="rect">
            <a:avLst/>
          </a:prstGeom>
        </p:spPr>
      </p:pic>
      <p:sp>
        <p:nvSpPr>
          <p:cNvPr id="2" name="Title 1">
            <a:extLst>
              <a:ext uri="{FF2B5EF4-FFF2-40B4-BE49-F238E27FC236}">
                <a16:creationId xmlns:a16="http://schemas.microsoft.com/office/drawing/2014/main" id="{89F01681-DF45-CC4F-87FB-70B6B2741C4A}"/>
              </a:ext>
            </a:extLst>
          </p:cNvPr>
          <p:cNvSpPr>
            <a:spLocks noGrp="1"/>
          </p:cNvSpPr>
          <p:nvPr>
            <p:ph type="ctrTitle" hasCustomPrompt="1"/>
          </p:nvPr>
        </p:nvSpPr>
        <p:spPr>
          <a:xfrm>
            <a:off x="1223508" y="1776049"/>
            <a:ext cx="4325815" cy="2338753"/>
          </a:xfrm>
        </p:spPr>
        <p:txBody>
          <a:bodyPr anchor="b"/>
          <a:lstStyle>
            <a:lvl1pPr algn="l">
              <a:defRPr sz="8000"/>
            </a:lvl1pPr>
          </a:lstStyle>
          <a:p>
            <a:r>
              <a:rPr lang="en-GB" dirty="0"/>
              <a:t>This is a title Slide</a:t>
            </a:r>
            <a:endParaRPr lang="en-US" dirty="0"/>
          </a:p>
        </p:txBody>
      </p:sp>
      <p:pic>
        <p:nvPicPr>
          <p:cNvPr id="13" name="Picture 12" descr="A red and black logo&#10;&#10;AI-generated content may be incorrect.">
            <a:extLst>
              <a:ext uri="{FF2B5EF4-FFF2-40B4-BE49-F238E27FC236}">
                <a16:creationId xmlns:a16="http://schemas.microsoft.com/office/drawing/2014/main" id="{1467C87E-27F3-AA60-9BEE-F9F35721B9DC}"/>
              </a:ext>
            </a:extLst>
          </p:cNvPr>
          <p:cNvPicPr>
            <a:picLocks noChangeAspect="1"/>
          </p:cNvPicPr>
          <p:nvPr userDrawn="1"/>
        </p:nvPicPr>
        <p:blipFill>
          <a:blip r:embed="rId4"/>
          <a:stretch>
            <a:fillRect/>
          </a:stretch>
        </p:blipFill>
        <p:spPr>
          <a:xfrm>
            <a:off x="1223508" y="474784"/>
            <a:ext cx="1730707" cy="952379"/>
          </a:xfrm>
          <a:prstGeom prst="rect">
            <a:avLst/>
          </a:prstGeom>
        </p:spPr>
      </p:pic>
      <p:sp>
        <p:nvSpPr>
          <p:cNvPr id="16" name="Text Placeholder 15">
            <a:extLst>
              <a:ext uri="{FF2B5EF4-FFF2-40B4-BE49-F238E27FC236}">
                <a16:creationId xmlns:a16="http://schemas.microsoft.com/office/drawing/2014/main" id="{A26CD939-CFC3-BF92-B738-04490D724450}"/>
              </a:ext>
            </a:extLst>
          </p:cNvPr>
          <p:cNvSpPr>
            <a:spLocks noGrp="1"/>
          </p:cNvSpPr>
          <p:nvPr>
            <p:ph type="body" sz="quarter" idx="10" hasCustomPrompt="1"/>
          </p:nvPr>
        </p:nvSpPr>
        <p:spPr>
          <a:xfrm>
            <a:off x="1223508" y="4498980"/>
            <a:ext cx="4459287" cy="598487"/>
          </a:xfrm>
        </p:spPr>
        <p:txBody>
          <a:bodyPr/>
          <a:lstStyle>
            <a:lvl1pPr>
              <a:buNone/>
              <a:defRPr/>
            </a:lvl1pPr>
          </a:lstStyle>
          <a:p>
            <a:pPr lvl="0"/>
            <a:r>
              <a:rPr lang="en-GB" dirty="0"/>
              <a:t>Insert Subtitle  </a:t>
            </a:r>
            <a:endParaRPr lang="en-US" dirty="0"/>
          </a:p>
        </p:txBody>
      </p:sp>
      <p:sp>
        <p:nvSpPr>
          <p:cNvPr id="18" name="Text Placeholder 17">
            <a:extLst>
              <a:ext uri="{FF2B5EF4-FFF2-40B4-BE49-F238E27FC236}">
                <a16:creationId xmlns:a16="http://schemas.microsoft.com/office/drawing/2014/main" id="{8643E404-49A1-F5F1-91D9-1AA28C39956B}"/>
              </a:ext>
            </a:extLst>
          </p:cNvPr>
          <p:cNvSpPr>
            <a:spLocks noGrp="1"/>
          </p:cNvSpPr>
          <p:nvPr>
            <p:ph type="body" sz="quarter" idx="11" hasCustomPrompt="1"/>
          </p:nvPr>
        </p:nvSpPr>
        <p:spPr>
          <a:xfrm>
            <a:off x="1223508" y="5905327"/>
            <a:ext cx="4325937" cy="387116"/>
          </a:xfrm>
        </p:spPr>
        <p:txBody>
          <a:bodyPr/>
          <a:lstStyle>
            <a:lvl1pPr>
              <a:buNone/>
              <a:defRPr sz="2000">
                <a:latin typeface="Vina Sans" pitchFamily="2" charset="77"/>
              </a:defRPr>
            </a:lvl1pPr>
          </a:lstStyle>
          <a:p>
            <a:pPr lvl="0"/>
            <a:r>
              <a:rPr lang="en-GB" dirty="0" err="1"/>
              <a:t>Langleytrust.org</a:t>
            </a:r>
            <a:endParaRPr lang="en-US" dirty="0"/>
          </a:p>
        </p:txBody>
      </p:sp>
    </p:spTree>
    <p:extLst>
      <p:ext uri="{BB962C8B-B14F-4D97-AF65-F5344CB8AC3E}">
        <p14:creationId xmlns:p14="http://schemas.microsoft.com/office/powerpoint/2010/main" val="397661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descr="A group of people standing in a yard&#10;&#10;AI-generated content may be incorrect.">
            <a:extLst>
              <a:ext uri="{FF2B5EF4-FFF2-40B4-BE49-F238E27FC236}">
                <a16:creationId xmlns:a16="http://schemas.microsoft.com/office/drawing/2014/main" id="{77DC00E4-2B5E-53FC-9326-7BF55E581F25}"/>
              </a:ext>
            </a:extLst>
          </p:cNvPr>
          <p:cNvPicPr>
            <a:picLocks noChangeAspect="1"/>
          </p:cNvPicPr>
          <p:nvPr userDrawn="1"/>
        </p:nvPicPr>
        <p:blipFill>
          <a:blip r:embed="rId2"/>
          <a:stretch>
            <a:fillRect/>
          </a:stretch>
        </p:blipFill>
        <p:spPr>
          <a:xfrm>
            <a:off x="-1806288" y="24064"/>
            <a:ext cx="10234913" cy="6833936"/>
          </a:xfrm>
          <a:prstGeom prst="rect">
            <a:avLst/>
          </a:prstGeom>
        </p:spPr>
      </p:pic>
      <p:pic>
        <p:nvPicPr>
          <p:cNvPr id="6" name="Picture 5" descr="A red flag with black background&#10;&#10;AI-generated content may be incorrect.">
            <a:extLst>
              <a:ext uri="{FF2B5EF4-FFF2-40B4-BE49-F238E27FC236}">
                <a16:creationId xmlns:a16="http://schemas.microsoft.com/office/drawing/2014/main" id="{BEA84CFC-849A-C215-8703-2271BCEC0423}"/>
              </a:ext>
            </a:extLst>
          </p:cNvPr>
          <p:cNvPicPr>
            <a:picLocks noChangeAspect="1"/>
          </p:cNvPicPr>
          <p:nvPr userDrawn="1"/>
        </p:nvPicPr>
        <p:blipFill>
          <a:blip r:embed="rId3"/>
          <a:stretch>
            <a:fillRect/>
          </a:stretch>
        </p:blipFill>
        <p:spPr>
          <a:xfrm>
            <a:off x="6345678" y="-1128382"/>
            <a:ext cx="7772400" cy="9138827"/>
          </a:xfrm>
          <a:prstGeom prst="rect">
            <a:avLst/>
          </a:prstGeom>
        </p:spPr>
      </p:pic>
      <p:sp>
        <p:nvSpPr>
          <p:cNvPr id="2" name="Title 1">
            <a:extLst>
              <a:ext uri="{FF2B5EF4-FFF2-40B4-BE49-F238E27FC236}">
                <a16:creationId xmlns:a16="http://schemas.microsoft.com/office/drawing/2014/main" id="{89F01681-DF45-CC4F-87FB-70B6B2741C4A}"/>
              </a:ext>
            </a:extLst>
          </p:cNvPr>
          <p:cNvSpPr>
            <a:spLocks noGrp="1"/>
          </p:cNvSpPr>
          <p:nvPr>
            <p:ph type="ctrTitle" hasCustomPrompt="1"/>
          </p:nvPr>
        </p:nvSpPr>
        <p:spPr>
          <a:xfrm>
            <a:off x="7241561" y="1502169"/>
            <a:ext cx="4325815" cy="2338753"/>
          </a:xfrm>
        </p:spPr>
        <p:txBody>
          <a:bodyPr anchor="b"/>
          <a:lstStyle>
            <a:lvl1pPr algn="r">
              <a:defRPr sz="8000">
                <a:solidFill>
                  <a:schemeClr val="bg1"/>
                </a:solidFill>
              </a:defRPr>
            </a:lvl1pPr>
          </a:lstStyle>
          <a:p>
            <a:r>
              <a:rPr lang="en-GB" dirty="0"/>
              <a:t>This is a title Slide</a:t>
            </a:r>
            <a:endParaRPr lang="en-US" dirty="0"/>
          </a:p>
        </p:txBody>
      </p:sp>
      <p:sp>
        <p:nvSpPr>
          <p:cNvPr id="16" name="Text Placeholder 15">
            <a:extLst>
              <a:ext uri="{FF2B5EF4-FFF2-40B4-BE49-F238E27FC236}">
                <a16:creationId xmlns:a16="http://schemas.microsoft.com/office/drawing/2014/main" id="{A26CD939-CFC3-BF92-B738-04490D724450}"/>
              </a:ext>
            </a:extLst>
          </p:cNvPr>
          <p:cNvSpPr>
            <a:spLocks noGrp="1"/>
          </p:cNvSpPr>
          <p:nvPr>
            <p:ph type="body" sz="quarter" idx="10" hasCustomPrompt="1"/>
          </p:nvPr>
        </p:nvSpPr>
        <p:spPr>
          <a:xfrm>
            <a:off x="7166054" y="4151867"/>
            <a:ext cx="4459287" cy="598487"/>
          </a:xfrm>
        </p:spPr>
        <p:txBody>
          <a:bodyPr/>
          <a:lstStyle>
            <a:lvl1pPr algn="r">
              <a:buNone/>
              <a:defRPr>
                <a:solidFill>
                  <a:schemeClr val="bg1"/>
                </a:solidFill>
              </a:defRPr>
            </a:lvl1pPr>
          </a:lstStyle>
          <a:p>
            <a:pPr lvl="0"/>
            <a:r>
              <a:rPr lang="en-GB" dirty="0"/>
              <a:t>Insert Subtitle  </a:t>
            </a:r>
            <a:endParaRPr lang="en-US" dirty="0"/>
          </a:p>
        </p:txBody>
      </p:sp>
      <p:sp>
        <p:nvSpPr>
          <p:cNvPr id="18" name="Text Placeholder 17">
            <a:extLst>
              <a:ext uri="{FF2B5EF4-FFF2-40B4-BE49-F238E27FC236}">
                <a16:creationId xmlns:a16="http://schemas.microsoft.com/office/drawing/2014/main" id="{8643E404-49A1-F5F1-91D9-1AA28C39956B}"/>
              </a:ext>
            </a:extLst>
          </p:cNvPr>
          <p:cNvSpPr>
            <a:spLocks noGrp="1"/>
          </p:cNvSpPr>
          <p:nvPr>
            <p:ph type="body" sz="quarter" idx="11" hasCustomPrompt="1"/>
          </p:nvPr>
        </p:nvSpPr>
        <p:spPr>
          <a:xfrm>
            <a:off x="7318457" y="5635407"/>
            <a:ext cx="4325937" cy="387116"/>
          </a:xfrm>
        </p:spPr>
        <p:txBody>
          <a:bodyPr/>
          <a:lstStyle>
            <a:lvl1pPr algn="r">
              <a:buNone/>
              <a:defRPr sz="2000">
                <a:solidFill>
                  <a:schemeClr val="bg1"/>
                </a:solidFill>
                <a:latin typeface="Vina Sans" pitchFamily="2" charset="77"/>
              </a:defRPr>
            </a:lvl1pPr>
          </a:lstStyle>
          <a:p>
            <a:pPr lvl="0"/>
            <a:r>
              <a:rPr lang="en-GB" dirty="0" err="1"/>
              <a:t>Langleytrust.org</a:t>
            </a:r>
            <a:endParaRPr lang="en-US" dirty="0"/>
          </a:p>
        </p:txBody>
      </p:sp>
      <p:pic>
        <p:nvPicPr>
          <p:cNvPr id="9" name="Picture 8" descr="A white text on a black background&#10;&#10;AI-generated content may be incorrect.">
            <a:extLst>
              <a:ext uri="{FF2B5EF4-FFF2-40B4-BE49-F238E27FC236}">
                <a16:creationId xmlns:a16="http://schemas.microsoft.com/office/drawing/2014/main" id="{99C7CAA0-AAE2-EF90-AEDA-02B64D364384}"/>
              </a:ext>
            </a:extLst>
          </p:cNvPr>
          <p:cNvPicPr>
            <a:picLocks noChangeAspect="1"/>
          </p:cNvPicPr>
          <p:nvPr userDrawn="1"/>
        </p:nvPicPr>
        <p:blipFill>
          <a:blip r:embed="rId4"/>
          <a:stretch>
            <a:fillRect/>
          </a:stretch>
        </p:blipFill>
        <p:spPr>
          <a:xfrm>
            <a:off x="10231878" y="388573"/>
            <a:ext cx="1392043" cy="766018"/>
          </a:xfrm>
          <a:prstGeom prst="rect">
            <a:avLst/>
          </a:prstGeom>
        </p:spPr>
      </p:pic>
    </p:spTree>
    <p:extLst>
      <p:ext uri="{BB962C8B-B14F-4D97-AF65-F5344CB8AC3E}">
        <p14:creationId xmlns:p14="http://schemas.microsoft.com/office/powerpoint/2010/main" val="355198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A group of people painting a birdhouse&#10;&#10;AI-generated content may be incorrect.">
            <a:extLst>
              <a:ext uri="{FF2B5EF4-FFF2-40B4-BE49-F238E27FC236}">
                <a16:creationId xmlns:a16="http://schemas.microsoft.com/office/drawing/2014/main" id="{101D900A-6DBA-A648-A816-2851008867C6}"/>
              </a:ext>
            </a:extLst>
          </p:cNvPr>
          <p:cNvPicPr>
            <a:picLocks noChangeAspect="1"/>
          </p:cNvPicPr>
          <p:nvPr userDrawn="1"/>
        </p:nvPicPr>
        <p:blipFill>
          <a:blip r:embed="rId2"/>
          <a:stretch>
            <a:fillRect/>
          </a:stretch>
        </p:blipFill>
        <p:spPr>
          <a:xfrm flipH="1">
            <a:off x="-1220976" y="0"/>
            <a:ext cx="9798440" cy="6945086"/>
          </a:xfrm>
          <a:prstGeom prst="rect">
            <a:avLst/>
          </a:prstGeom>
        </p:spPr>
      </p:pic>
      <p:pic>
        <p:nvPicPr>
          <p:cNvPr id="8" name="Picture 7" descr="An orange paint brush on a black background&#10;&#10;AI-generated content may be incorrect.">
            <a:extLst>
              <a:ext uri="{FF2B5EF4-FFF2-40B4-BE49-F238E27FC236}">
                <a16:creationId xmlns:a16="http://schemas.microsoft.com/office/drawing/2014/main" id="{3B1E3204-0AA0-2FEF-B3EF-6E201C63794E}"/>
              </a:ext>
            </a:extLst>
          </p:cNvPr>
          <p:cNvPicPr>
            <a:picLocks noChangeAspect="1"/>
          </p:cNvPicPr>
          <p:nvPr userDrawn="1"/>
        </p:nvPicPr>
        <p:blipFill>
          <a:blip r:embed="rId3"/>
          <a:stretch>
            <a:fillRect/>
          </a:stretch>
        </p:blipFill>
        <p:spPr>
          <a:xfrm rot="1061800">
            <a:off x="3857183" y="-2089490"/>
            <a:ext cx="22265958" cy="11860823"/>
          </a:xfrm>
          <a:prstGeom prst="rect">
            <a:avLst/>
          </a:prstGeom>
        </p:spPr>
      </p:pic>
      <p:sp>
        <p:nvSpPr>
          <p:cNvPr id="2" name="Title 1">
            <a:extLst>
              <a:ext uri="{FF2B5EF4-FFF2-40B4-BE49-F238E27FC236}">
                <a16:creationId xmlns:a16="http://schemas.microsoft.com/office/drawing/2014/main" id="{89F01681-DF45-CC4F-87FB-70B6B2741C4A}"/>
              </a:ext>
            </a:extLst>
          </p:cNvPr>
          <p:cNvSpPr>
            <a:spLocks noGrp="1"/>
          </p:cNvSpPr>
          <p:nvPr>
            <p:ph type="ctrTitle" hasCustomPrompt="1"/>
          </p:nvPr>
        </p:nvSpPr>
        <p:spPr>
          <a:xfrm>
            <a:off x="7241561" y="1502169"/>
            <a:ext cx="4325815" cy="2338753"/>
          </a:xfrm>
        </p:spPr>
        <p:txBody>
          <a:bodyPr anchor="b"/>
          <a:lstStyle>
            <a:lvl1pPr algn="r">
              <a:defRPr sz="8000">
                <a:solidFill>
                  <a:schemeClr val="bg1"/>
                </a:solidFill>
              </a:defRPr>
            </a:lvl1pPr>
          </a:lstStyle>
          <a:p>
            <a:r>
              <a:rPr lang="en-GB" dirty="0"/>
              <a:t>This is a title Slide</a:t>
            </a:r>
            <a:endParaRPr lang="en-US" dirty="0"/>
          </a:p>
        </p:txBody>
      </p:sp>
      <p:sp>
        <p:nvSpPr>
          <p:cNvPr id="16" name="Text Placeholder 15">
            <a:extLst>
              <a:ext uri="{FF2B5EF4-FFF2-40B4-BE49-F238E27FC236}">
                <a16:creationId xmlns:a16="http://schemas.microsoft.com/office/drawing/2014/main" id="{A26CD939-CFC3-BF92-B738-04490D724450}"/>
              </a:ext>
            </a:extLst>
          </p:cNvPr>
          <p:cNvSpPr>
            <a:spLocks noGrp="1"/>
          </p:cNvSpPr>
          <p:nvPr>
            <p:ph type="body" sz="quarter" idx="10" hasCustomPrompt="1"/>
          </p:nvPr>
        </p:nvSpPr>
        <p:spPr>
          <a:xfrm>
            <a:off x="7166054" y="4151867"/>
            <a:ext cx="4459287" cy="598487"/>
          </a:xfrm>
        </p:spPr>
        <p:txBody>
          <a:bodyPr/>
          <a:lstStyle>
            <a:lvl1pPr algn="r">
              <a:buNone/>
              <a:defRPr>
                <a:solidFill>
                  <a:schemeClr val="bg1"/>
                </a:solidFill>
              </a:defRPr>
            </a:lvl1pPr>
          </a:lstStyle>
          <a:p>
            <a:pPr lvl="0"/>
            <a:r>
              <a:rPr lang="en-GB" dirty="0"/>
              <a:t>Insert Subtitle  </a:t>
            </a:r>
            <a:endParaRPr lang="en-US" dirty="0"/>
          </a:p>
        </p:txBody>
      </p:sp>
      <p:sp>
        <p:nvSpPr>
          <p:cNvPr id="18" name="Text Placeholder 17">
            <a:extLst>
              <a:ext uri="{FF2B5EF4-FFF2-40B4-BE49-F238E27FC236}">
                <a16:creationId xmlns:a16="http://schemas.microsoft.com/office/drawing/2014/main" id="{8643E404-49A1-F5F1-91D9-1AA28C39956B}"/>
              </a:ext>
            </a:extLst>
          </p:cNvPr>
          <p:cNvSpPr>
            <a:spLocks noGrp="1"/>
          </p:cNvSpPr>
          <p:nvPr>
            <p:ph type="body" sz="quarter" idx="11" hasCustomPrompt="1"/>
          </p:nvPr>
        </p:nvSpPr>
        <p:spPr>
          <a:xfrm>
            <a:off x="7318457" y="5635407"/>
            <a:ext cx="4325937" cy="387116"/>
          </a:xfrm>
        </p:spPr>
        <p:txBody>
          <a:bodyPr/>
          <a:lstStyle>
            <a:lvl1pPr algn="r">
              <a:buNone/>
              <a:defRPr sz="2000">
                <a:solidFill>
                  <a:schemeClr val="bg1"/>
                </a:solidFill>
                <a:latin typeface="Vina Sans" pitchFamily="2" charset="77"/>
              </a:defRPr>
            </a:lvl1pPr>
          </a:lstStyle>
          <a:p>
            <a:pPr lvl="0"/>
            <a:r>
              <a:rPr lang="en-GB" dirty="0" err="1"/>
              <a:t>Langleytrust.org</a:t>
            </a:r>
            <a:endParaRPr lang="en-US" dirty="0"/>
          </a:p>
        </p:txBody>
      </p:sp>
      <p:pic>
        <p:nvPicPr>
          <p:cNvPr id="9" name="Picture 8" descr="A white text on a black background&#10;&#10;AI-generated content may be incorrect.">
            <a:extLst>
              <a:ext uri="{FF2B5EF4-FFF2-40B4-BE49-F238E27FC236}">
                <a16:creationId xmlns:a16="http://schemas.microsoft.com/office/drawing/2014/main" id="{99C7CAA0-AAE2-EF90-AEDA-02B64D364384}"/>
              </a:ext>
            </a:extLst>
          </p:cNvPr>
          <p:cNvPicPr>
            <a:picLocks noChangeAspect="1"/>
          </p:cNvPicPr>
          <p:nvPr userDrawn="1"/>
        </p:nvPicPr>
        <p:blipFill>
          <a:blip r:embed="rId4"/>
          <a:stretch>
            <a:fillRect/>
          </a:stretch>
        </p:blipFill>
        <p:spPr>
          <a:xfrm>
            <a:off x="10231878" y="388573"/>
            <a:ext cx="1392043" cy="766018"/>
          </a:xfrm>
          <a:prstGeom prst="rect">
            <a:avLst/>
          </a:prstGeom>
        </p:spPr>
      </p:pic>
    </p:spTree>
    <p:extLst>
      <p:ext uri="{BB962C8B-B14F-4D97-AF65-F5344CB8AC3E}">
        <p14:creationId xmlns:p14="http://schemas.microsoft.com/office/powerpoint/2010/main" val="672333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3" descr="A person pushing an elderly person in a wheelchair&#10;&#10;AI-generated content may be incorrect.">
            <a:extLst>
              <a:ext uri="{FF2B5EF4-FFF2-40B4-BE49-F238E27FC236}">
                <a16:creationId xmlns:a16="http://schemas.microsoft.com/office/drawing/2014/main" id="{82EF63B0-7F06-1928-D9B8-68F77E8F26DD}"/>
              </a:ext>
            </a:extLst>
          </p:cNvPr>
          <p:cNvPicPr>
            <a:picLocks noChangeAspect="1"/>
          </p:cNvPicPr>
          <p:nvPr userDrawn="1"/>
        </p:nvPicPr>
        <p:blipFill>
          <a:blip r:embed="rId2"/>
          <a:stretch>
            <a:fillRect/>
          </a:stretch>
        </p:blipFill>
        <p:spPr>
          <a:xfrm flipH="1">
            <a:off x="2180380" y="0"/>
            <a:ext cx="10253472" cy="7122478"/>
          </a:xfrm>
          <a:prstGeom prst="rect">
            <a:avLst/>
          </a:prstGeom>
        </p:spPr>
      </p:pic>
      <p:pic>
        <p:nvPicPr>
          <p:cNvPr id="11" name="Picture 10" descr="A yellow paint brush on a black background&#10;&#10;AI-generated content may be incorrect.">
            <a:extLst>
              <a:ext uri="{FF2B5EF4-FFF2-40B4-BE49-F238E27FC236}">
                <a16:creationId xmlns:a16="http://schemas.microsoft.com/office/drawing/2014/main" id="{E0DEFCB5-5BAC-DCBA-BAB9-090F6FF67494}"/>
              </a:ext>
            </a:extLst>
          </p:cNvPr>
          <p:cNvPicPr>
            <a:picLocks noChangeAspect="1"/>
          </p:cNvPicPr>
          <p:nvPr userDrawn="1"/>
        </p:nvPicPr>
        <p:blipFill>
          <a:blip r:embed="rId3"/>
          <a:stretch>
            <a:fillRect/>
          </a:stretch>
        </p:blipFill>
        <p:spPr>
          <a:xfrm rot="4265239">
            <a:off x="-3289825" y="-90093"/>
            <a:ext cx="12667625" cy="9112999"/>
          </a:xfrm>
          <a:prstGeom prst="rect">
            <a:avLst/>
          </a:prstGeom>
        </p:spPr>
      </p:pic>
      <p:sp>
        <p:nvSpPr>
          <p:cNvPr id="2" name="Title 1">
            <a:extLst>
              <a:ext uri="{FF2B5EF4-FFF2-40B4-BE49-F238E27FC236}">
                <a16:creationId xmlns:a16="http://schemas.microsoft.com/office/drawing/2014/main" id="{89F01681-DF45-CC4F-87FB-70B6B2741C4A}"/>
              </a:ext>
            </a:extLst>
          </p:cNvPr>
          <p:cNvSpPr>
            <a:spLocks noGrp="1"/>
          </p:cNvSpPr>
          <p:nvPr>
            <p:ph type="ctrTitle" hasCustomPrompt="1"/>
          </p:nvPr>
        </p:nvSpPr>
        <p:spPr>
          <a:xfrm>
            <a:off x="881081" y="1944774"/>
            <a:ext cx="4325815" cy="2338753"/>
          </a:xfrm>
        </p:spPr>
        <p:txBody>
          <a:bodyPr anchor="b"/>
          <a:lstStyle>
            <a:lvl1pPr algn="l">
              <a:defRPr sz="8000">
                <a:solidFill>
                  <a:srgbClr val="7A1414"/>
                </a:solidFill>
              </a:defRPr>
            </a:lvl1pPr>
          </a:lstStyle>
          <a:p>
            <a:r>
              <a:rPr lang="en-GB" dirty="0"/>
              <a:t>This is a title Slide</a:t>
            </a:r>
            <a:endParaRPr lang="en-US" dirty="0"/>
          </a:p>
        </p:txBody>
      </p:sp>
      <p:sp>
        <p:nvSpPr>
          <p:cNvPr id="16" name="Text Placeholder 15">
            <a:extLst>
              <a:ext uri="{FF2B5EF4-FFF2-40B4-BE49-F238E27FC236}">
                <a16:creationId xmlns:a16="http://schemas.microsoft.com/office/drawing/2014/main" id="{A26CD939-CFC3-BF92-B738-04490D724450}"/>
              </a:ext>
            </a:extLst>
          </p:cNvPr>
          <p:cNvSpPr>
            <a:spLocks noGrp="1"/>
          </p:cNvSpPr>
          <p:nvPr>
            <p:ph type="body" sz="quarter" idx="10" hasCustomPrompt="1"/>
          </p:nvPr>
        </p:nvSpPr>
        <p:spPr>
          <a:xfrm>
            <a:off x="881081" y="4784848"/>
            <a:ext cx="4459287" cy="598487"/>
          </a:xfrm>
        </p:spPr>
        <p:txBody>
          <a:bodyPr/>
          <a:lstStyle>
            <a:lvl1pPr algn="l">
              <a:buNone/>
              <a:defRPr>
                <a:solidFill>
                  <a:srgbClr val="7A1414"/>
                </a:solidFill>
              </a:defRPr>
            </a:lvl1pPr>
          </a:lstStyle>
          <a:p>
            <a:pPr lvl="0"/>
            <a:r>
              <a:rPr lang="en-GB" dirty="0"/>
              <a:t>Insert Subtitle  </a:t>
            </a:r>
            <a:endParaRPr lang="en-US" dirty="0"/>
          </a:p>
        </p:txBody>
      </p:sp>
      <p:sp>
        <p:nvSpPr>
          <p:cNvPr id="18" name="Text Placeholder 17">
            <a:extLst>
              <a:ext uri="{FF2B5EF4-FFF2-40B4-BE49-F238E27FC236}">
                <a16:creationId xmlns:a16="http://schemas.microsoft.com/office/drawing/2014/main" id="{8643E404-49A1-F5F1-91D9-1AA28C39956B}"/>
              </a:ext>
            </a:extLst>
          </p:cNvPr>
          <p:cNvSpPr>
            <a:spLocks noGrp="1"/>
          </p:cNvSpPr>
          <p:nvPr>
            <p:ph type="body" sz="quarter" idx="11" hasCustomPrompt="1"/>
          </p:nvPr>
        </p:nvSpPr>
        <p:spPr>
          <a:xfrm>
            <a:off x="881081" y="5781711"/>
            <a:ext cx="4325937" cy="387116"/>
          </a:xfrm>
        </p:spPr>
        <p:txBody>
          <a:bodyPr/>
          <a:lstStyle>
            <a:lvl1pPr algn="l">
              <a:buNone/>
              <a:defRPr sz="2000">
                <a:solidFill>
                  <a:srgbClr val="7A1414"/>
                </a:solidFill>
                <a:latin typeface="Vina Sans" pitchFamily="2" charset="77"/>
              </a:defRPr>
            </a:lvl1pPr>
          </a:lstStyle>
          <a:p>
            <a:pPr lvl="0"/>
            <a:r>
              <a:rPr lang="en-GB" dirty="0" err="1"/>
              <a:t>Langleytrust.org</a:t>
            </a:r>
            <a:endParaRPr lang="en-US" dirty="0"/>
          </a:p>
        </p:txBody>
      </p:sp>
      <p:pic>
        <p:nvPicPr>
          <p:cNvPr id="7" name="Picture 6" descr="A red and black logo&#10;&#10;AI-generated content may be incorrect.">
            <a:extLst>
              <a:ext uri="{FF2B5EF4-FFF2-40B4-BE49-F238E27FC236}">
                <a16:creationId xmlns:a16="http://schemas.microsoft.com/office/drawing/2014/main" id="{E2E82848-8AF2-23C9-14FC-1B561282AF8E}"/>
              </a:ext>
            </a:extLst>
          </p:cNvPr>
          <p:cNvPicPr>
            <a:picLocks noChangeAspect="1"/>
          </p:cNvPicPr>
          <p:nvPr userDrawn="1"/>
        </p:nvPicPr>
        <p:blipFill>
          <a:blip r:embed="rId4"/>
          <a:stretch>
            <a:fillRect/>
          </a:stretch>
        </p:blipFill>
        <p:spPr>
          <a:xfrm>
            <a:off x="881081" y="577136"/>
            <a:ext cx="1592822" cy="876503"/>
          </a:xfrm>
          <a:prstGeom prst="rect">
            <a:avLst/>
          </a:prstGeom>
        </p:spPr>
      </p:pic>
    </p:spTree>
    <p:extLst>
      <p:ext uri="{BB962C8B-B14F-4D97-AF65-F5344CB8AC3E}">
        <p14:creationId xmlns:p14="http://schemas.microsoft.com/office/powerpoint/2010/main" val="1926107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 name="Picture 5" descr="An orange rectangular object with black border&#10;&#10;AI-generated content may be incorrect.">
            <a:extLst>
              <a:ext uri="{FF2B5EF4-FFF2-40B4-BE49-F238E27FC236}">
                <a16:creationId xmlns:a16="http://schemas.microsoft.com/office/drawing/2014/main" id="{FD12B1D0-32F3-7355-6A3B-E3C50278E9FC}"/>
              </a:ext>
            </a:extLst>
          </p:cNvPr>
          <p:cNvPicPr>
            <a:picLocks noChangeAspect="1"/>
          </p:cNvPicPr>
          <p:nvPr userDrawn="1"/>
        </p:nvPicPr>
        <p:blipFill>
          <a:blip r:embed="rId2"/>
          <a:stretch>
            <a:fillRect/>
          </a:stretch>
        </p:blipFill>
        <p:spPr>
          <a:xfrm rot="299504">
            <a:off x="0" y="1654629"/>
            <a:ext cx="12017830" cy="3253186"/>
          </a:xfrm>
          <a:prstGeom prst="rect">
            <a:avLst/>
          </a:prstGeom>
        </p:spPr>
      </p:pic>
      <p:sp>
        <p:nvSpPr>
          <p:cNvPr id="2" name="Title 1">
            <a:extLst>
              <a:ext uri="{FF2B5EF4-FFF2-40B4-BE49-F238E27FC236}">
                <a16:creationId xmlns:a16="http://schemas.microsoft.com/office/drawing/2014/main" id="{D2C8437E-11DD-2DFE-0009-40F03545AEA4}"/>
              </a:ext>
            </a:extLst>
          </p:cNvPr>
          <p:cNvSpPr>
            <a:spLocks noGrp="1"/>
          </p:cNvSpPr>
          <p:nvPr>
            <p:ph type="title" hasCustomPrompt="1"/>
          </p:nvPr>
        </p:nvSpPr>
        <p:spPr>
          <a:xfrm>
            <a:off x="838200" y="2581161"/>
            <a:ext cx="10515600" cy="1325563"/>
          </a:xfrm>
        </p:spPr>
        <p:txBody>
          <a:bodyPr/>
          <a:lstStyle>
            <a:lvl1pPr algn="ctr">
              <a:defRPr>
                <a:solidFill>
                  <a:schemeClr val="bg1"/>
                </a:solidFill>
              </a:defRPr>
            </a:lvl1pPr>
          </a:lstStyle>
          <a:p>
            <a:r>
              <a:rPr lang="en-GB" dirty="0"/>
              <a:t>Use this layout for a section title </a:t>
            </a:r>
            <a:endParaRPr lang="en-US" dirty="0"/>
          </a:p>
        </p:txBody>
      </p:sp>
      <p:sp>
        <p:nvSpPr>
          <p:cNvPr id="4" name="Text Placeholder 3">
            <a:extLst>
              <a:ext uri="{FF2B5EF4-FFF2-40B4-BE49-F238E27FC236}">
                <a16:creationId xmlns:a16="http://schemas.microsoft.com/office/drawing/2014/main" id="{8D7AE13C-7C6D-1EBC-1488-485450113052}"/>
              </a:ext>
            </a:extLst>
          </p:cNvPr>
          <p:cNvSpPr>
            <a:spLocks noGrp="1"/>
          </p:cNvSpPr>
          <p:nvPr>
            <p:ph type="body" sz="quarter" idx="10"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spTree>
    <p:extLst>
      <p:ext uri="{BB962C8B-B14F-4D97-AF65-F5344CB8AC3E}">
        <p14:creationId xmlns:p14="http://schemas.microsoft.com/office/powerpoint/2010/main" val="1109671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5" name="Picture 4" descr="A red rectangular object with black border&#10;&#10;AI-generated content may be incorrect.">
            <a:extLst>
              <a:ext uri="{FF2B5EF4-FFF2-40B4-BE49-F238E27FC236}">
                <a16:creationId xmlns:a16="http://schemas.microsoft.com/office/drawing/2014/main" id="{5CE17BDB-ECC1-BB70-57EE-7977E463A25C}"/>
              </a:ext>
            </a:extLst>
          </p:cNvPr>
          <p:cNvPicPr>
            <a:picLocks noChangeAspect="1"/>
          </p:cNvPicPr>
          <p:nvPr userDrawn="1"/>
        </p:nvPicPr>
        <p:blipFill>
          <a:blip r:embed="rId2"/>
          <a:stretch>
            <a:fillRect/>
          </a:stretch>
        </p:blipFill>
        <p:spPr>
          <a:xfrm rot="195959">
            <a:off x="190161" y="1624639"/>
            <a:ext cx="11615035" cy="3990094"/>
          </a:xfrm>
          <a:prstGeom prst="rect">
            <a:avLst/>
          </a:prstGeom>
        </p:spPr>
      </p:pic>
      <p:sp>
        <p:nvSpPr>
          <p:cNvPr id="2" name="Title 1">
            <a:extLst>
              <a:ext uri="{FF2B5EF4-FFF2-40B4-BE49-F238E27FC236}">
                <a16:creationId xmlns:a16="http://schemas.microsoft.com/office/drawing/2014/main" id="{D2C8437E-11DD-2DFE-0009-40F03545AEA4}"/>
              </a:ext>
            </a:extLst>
          </p:cNvPr>
          <p:cNvSpPr>
            <a:spLocks noGrp="1"/>
          </p:cNvSpPr>
          <p:nvPr>
            <p:ph type="title" hasCustomPrompt="1"/>
          </p:nvPr>
        </p:nvSpPr>
        <p:spPr>
          <a:xfrm>
            <a:off x="979714" y="2766218"/>
            <a:ext cx="10515600" cy="1325563"/>
          </a:xfrm>
        </p:spPr>
        <p:txBody>
          <a:bodyPr/>
          <a:lstStyle>
            <a:lvl1pPr algn="ctr">
              <a:defRPr>
                <a:solidFill>
                  <a:schemeClr val="bg1"/>
                </a:solidFill>
              </a:defRPr>
            </a:lvl1pPr>
          </a:lstStyle>
          <a:p>
            <a:r>
              <a:rPr lang="en-GB" dirty="0"/>
              <a:t>Use this layout for a section title </a:t>
            </a:r>
            <a:endParaRPr lang="en-US" dirty="0"/>
          </a:p>
        </p:txBody>
      </p:sp>
      <p:sp>
        <p:nvSpPr>
          <p:cNvPr id="4" name="Text Placeholder 3">
            <a:extLst>
              <a:ext uri="{FF2B5EF4-FFF2-40B4-BE49-F238E27FC236}">
                <a16:creationId xmlns:a16="http://schemas.microsoft.com/office/drawing/2014/main" id="{8D7AE13C-7C6D-1EBC-1488-485450113052}"/>
              </a:ext>
            </a:extLst>
          </p:cNvPr>
          <p:cNvSpPr>
            <a:spLocks noGrp="1"/>
          </p:cNvSpPr>
          <p:nvPr>
            <p:ph type="body" sz="quarter" idx="10"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spTree>
    <p:extLst>
      <p:ext uri="{BB962C8B-B14F-4D97-AF65-F5344CB8AC3E}">
        <p14:creationId xmlns:p14="http://schemas.microsoft.com/office/powerpoint/2010/main" val="1347838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7" name="Picture 6" descr="A blue and black rectangle&#10;&#10;AI-generated content may be incorrect.">
            <a:extLst>
              <a:ext uri="{FF2B5EF4-FFF2-40B4-BE49-F238E27FC236}">
                <a16:creationId xmlns:a16="http://schemas.microsoft.com/office/drawing/2014/main" id="{D57E6BF9-90F5-1526-74F5-3FC6726ADE34}"/>
              </a:ext>
            </a:extLst>
          </p:cNvPr>
          <p:cNvPicPr>
            <a:picLocks noChangeAspect="1"/>
          </p:cNvPicPr>
          <p:nvPr userDrawn="1"/>
        </p:nvPicPr>
        <p:blipFill>
          <a:blip r:embed="rId2"/>
          <a:stretch>
            <a:fillRect/>
          </a:stretch>
        </p:blipFill>
        <p:spPr>
          <a:xfrm>
            <a:off x="444521" y="923928"/>
            <a:ext cx="11585985" cy="4431843"/>
          </a:xfrm>
          <a:prstGeom prst="rect">
            <a:avLst/>
          </a:prstGeom>
        </p:spPr>
      </p:pic>
      <p:pic>
        <p:nvPicPr>
          <p:cNvPr id="6" name="Picture 5" descr="A blue and black rectangle&#10;&#10;AI-generated content may be incorrect.">
            <a:extLst>
              <a:ext uri="{FF2B5EF4-FFF2-40B4-BE49-F238E27FC236}">
                <a16:creationId xmlns:a16="http://schemas.microsoft.com/office/drawing/2014/main" id="{CFFAF9FB-2BCA-151B-1303-446A23E9AA73}"/>
              </a:ext>
            </a:extLst>
          </p:cNvPr>
          <p:cNvPicPr>
            <a:picLocks noChangeAspect="1"/>
          </p:cNvPicPr>
          <p:nvPr userDrawn="1"/>
        </p:nvPicPr>
        <p:blipFill>
          <a:blip r:embed="rId2"/>
          <a:stretch>
            <a:fillRect/>
          </a:stretch>
        </p:blipFill>
        <p:spPr>
          <a:xfrm>
            <a:off x="323440" y="902156"/>
            <a:ext cx="11585985" cy="4431843"/>
          </a:xfrm>
          <a:prstGeom prst="rect">
            <a:avLst/>
          </a:prstGeom>
        </p:spPr>
      </p:pic>
      <p:sp>
        <p:nvSpPr>
          <p:cNvPr id="2" name="Title 1">
            <a:extLst>
              <a:ext uri="{FF2B5EF4-FFF2-40B4-BE49-F238E27FC236}">
                <a16:creationId xmlns:a16="http://schemas.microsoft.com/office/drawing/2014/main" id="{D2C8437E-11DD-2DFE-0009-40F03545AEA4}"/>
              </a:ext>
            </a:extLst>
          </p:cNvPr>
          <p:cNvSpPr>
            <a:spLocks noGrp="1"/>
          </p:cNvSpPr>
          <p:nvPr>
            <p:ph type="title" hasCustomPrompt="1"/>
          </p:nvPr>
        </p:nvSpPr>
        <p:spPr>
          <a:xfrm>
            <a:off x="979714" y="2766218"/>
            <a:ext cx="10515600" cy="1325563"/>
          </a:xfrm>
        </p:spPr>
        <p:txBody>
          <a:bodyPr/>
          <a:lstStyle>
            <a:lvl1pPr algn="ctr">
              <a:defRPr>
                <a:solidFill>
                  <a:srgbClr val="7A1414"/>
                </a:solidFill>
              </a:defRPr>
            </a:lvl1pPr>
          </a:lstStyle>
          <a:p>
            <a:r>
              <a:rPr lang="en-GB" dirty="0"/>
              <a:t>Use this layout for a section title </a:t>
            </a:r>
            <a:endParaRPr lang="en-US" dirty="0"/>
          </a:p>
        </p:txBody>
      </p:sp>
      <p:sp>
        <p:nvSpPr>
          <p:cNvPr id="4" name="Text Placeholder 3">
            <a:extLst>
              <a:ext uri="{FF2B5EF4-FFF2-40B4-BE49-F238E27FC236}">
                <a16:creationId xmlns:a16="http://schemas.microsoft.com/office/drawing/2014/main" id="{8D7AE13C-7C6D-1EBC-1488-485450113052}"/>
              </a:ext>
            </a:extLst>
          </p:cNvPr>
          <p:cNvSpPr>
            <a:spLocks noGrp="1"/>
          </p:cNvSpPr>
          <p:nvPr>
            <p:ph type="body" sz="quarter" idx="10"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spTree>
    <p:extLst>
      <p:ext uri="{BB962C8B-B14F-4D97-AF65-F5344CB8AC3E}">
        <p14:creationId xmlns:p14="http://schemas.microsoft.com/office/powerpoint/2010/main" val="1628337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2" name="Picture 11" descr="A blue and black background&#10;&#10;AI-generated content may be incorrect.">
            <a:extLst>
              <a:ext uri="{FF2B5EF4-FFF2-40B4-BE49-F238E27FC236}">
                <a16:creationId xmlns:a16="http://schemas.microsoft.com/office/drawing/2014/main" id="{ABB80F58-F7A0-04E4-4E15-72D02EE198CE}"/>
              </a:ext>
            </a:extLst>
          </p:cNvPr>
          <p:cNvPicPr>
            <a:picLocks noChangeAspect="1"/>
          </p:cNvPicPr>
          <p:nvPr userDrawn="1"/>
        </p:nvPicPr>
        <p:blipFill>
          <a:blip r:embed="rId2"/>
          <a:stretch>
            <a:fillRect/>
          </a:stretch>
        </p:blipFill>
        <p:spPr>
          <a:xfrm>
            <a:off x="421307" y="1153885"/>
            <a:ext cx="11386545" cy="4800600"/>
          </a:xfrm>
          <a:prstGeom prst="rect">
            <a:avLst/>
          </a:prstGeom>
        </p:spPr>
      </p:pic>
      <p:sp>
        <p:nvSpPr>
          <p:cNvPr id="2" name="Title 1">
            <a:extLst>
              <a:ext uri="{FF2B5EF4-FFF2-40B4-BE49-F238E27FC236}">
                <a16:creationId xmlns:a16="http://schemas.microsoft.com/office/drawing/2014/main" id="{D2C8437E-11DD-2DFE-0009-40F03545AEA4}"/>
              </a:ext>
            </a:extLst>
          </p:cNvPr>
          <p:cNvSpPr>
            <a:spLocks noGrp="1"/>
          </p:cNvSpPr>
          <p:nvPr>
            <p:ph type="title" hasCustomPrompt="1"/>
          </p:nvPr>
        </p:nvSpPr>
        <p:spPr>
          <a:xfrm>
            <a:off x="838200" y="2581161"/>
            <a:ext cx="10515600" cy="1325563"/>
          </a:xfrm>
        </p:spPr>
        <p:txBody>
          <a:bodyPr/>
          <a:lstStyle>
            <a:lvl1pPr algn="ctr">
              <a:defRPr/>
            </a:lvl1pPr>
          </a:lstStyle>
          <a:p>
            <a:r>
              <a:rPr lang="en-GB" dirty="0"/>
              <a:t>This is a quote slide</a:t>
            </a:r>
            <a:endParaRPr lang="en-US" dirty="0"/>
          </a:p>
        </p:txBody>
      </p:sp>
      <p:pic>
        <p:nvPicPr>
          <p:cNvPr id="9" name="Picture 8" descr="A red number on a black background&#10;&#10;AI-generated content may be incorrect.">
            <a:extLst>
              <a:ext uri="{FF2B5EF4-FFF2-40B4-BE49-F238E27FC236}">
                <a16:creationId xmlns:a16="http://schemas.microsoft.com/office/drawing/2014/main" id="{DD0CE9F8-1341-45B8-5BAC-F49CFD9F1A93}"/>
              </a:ext>
            </a:extLst>
          </p:cNvPr>
          <p:cNvPicPr>
            <a:picLocks noChangeAspect="1"/>
          </p:cNvPicPr>
          <p:nvPr userDrawn="1"/>
        </p:nvPicPr>
        <p:blipFill>
          <a:blip r:embed="rId3"/>
          <a:stretch>
            <a:fillRect/>
          </a:stretch>
        </p:blipFill>
        <p:spPr>
          <a:xfrm>
            <a:off x="156028" y="348342"/>
            <a:ext cx="1553421" cy="979714"/>
          </a:xfrm>
          <a:prstGeom prst="rect">
            <a:avLst/>
          </a:prstGeom>
        </p:spPr>
      </p:pic>
      <p:pic>
        <p:nvPicPr>
          <p:cNvPr id="10" name="Picture 9" descr="A red number on a black background&#10;&#10;AI-generated content may be incorrect.">
            <a:extLst>
              <a:ext uri="{FF2B5EF4-FFF2-40B4-BE49-F238E27FC236}">
                <a16:creationId xmlns:a16="http://schemas.microsoft.com/office/drawing/2014/main" id="{07605DD1-A8EA-8C11-47F7-DEC56C37F0A4}"/>
              </a:ext>
            </a:extLst>
          </p:cNvPr>
          <p:cNvPicPr>
            <a:picLocks noChangeAspect="1"/>
          </p:cNvPicPr>
          <p:nvPr userDrawn="1"/>
        </p:nvPicPr>
        <p:blipFill>
          <a:blip r:embed="rId3"/>
          <a:stretch>
            <a:fillRect/>
          </a:stretch>
        </p:blipFill>
        <p:spPr>
          <a:xfrm flipH="1" flipV="1">
            <a:off x="10338869" y="5557780"/>
            <a:ext cx="1501640" cy="947057"/>
          </a:xfrm>
          <a:prstGeom prst="rect">
            <a:avLst/>
          </a:prstGeom>
        </p:spPr>
      </p:pic>
    </p:spTree>
    <p:extLst>
      <p:ext uri="{BB962C8B-B14F-4D97-AF65-F5344CB8AC3E}">
        <p14:creationId xmlns:p14="http://schemas.microsoft.com/office/powerpoint/2010/main" val="1500493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descr="A yellow rectangular object with black background&#10;&#10;AI-generated content may be incorrect.">
            <a:extLst>
              <a:ext uri="{FF2B5EF4-FFF2-40B4-BE49-F238E27FC236}">
                <a16:creationId xmlns:a16="http://schemas.microsoft.com/office/drawing/2014/main" id="{C7DB9ABC-2A0B-ED5D-4BFE-69D75D7086A5}"/>
              </a:ext>
            </a:extLst>
          </p:cNvPr>
          <p:cNvPicPr>
            <a:picLocks noChangeAspect="1"/>
          </p:cNvPicPr>
          <p:nvPr userDrawn="1"/>
        </p:nvPicPr>
        <p:blipFill>
          <a:blip r:embed="rId2"/>
          <a:stretch>
            <a:fillRect/>
          </a:stretch>
        </p:blipFill>
        <p:spPr>
          <a:xfrm>
            <a:off x="443751" y="1333499"/>
            <a:ext cx="11396758" cy="4224281"/>
          </a:xfrm>
          <a:prstGeom prst="rect">
            <a:avLst/>
          </a:prstGeom>
        </p:spPr>
      </p:pic>
      <p:sp>
        <p:nvSpPr>
          <p:cNvPr id="2" name="Title 1">
            <a:extLst>
              <a:ext uri="{FF2B5EF4-FFF2-40B4-BE49-F238E27FC236}">
                <a16:creationId xmlns:a16="http://schemas.microsoft.com/office/drawing/2014/main" id="{D2C8437E-11DD-2DFE-0009-40F03545AEA4}"/>
              </a:ext>
            </a:extLst>
          </p:cNvPr>
          <p:cNvSpPr>
            <a:spLocks noGrp="1"/>
          </p:cNvSpPr>
          <p:nvPr>
            <p:ph type="title" hasCustomPrompt="1"/>
          </p:nvPr>
        </p:nvSpPr>
        <p:spPr>
          <a:xfrm>
            <a:off x="838200" y="2581161"/>
            <a:ext cx="10515600" cy="1325563"/>
          </a:xfrm>
        </p:spPr>
        <p:txBody>
          <a:bodyPr/>
          <a:lstStyle>
            <a:lvl1pPr algn="ctr">
              <a:defRPr/>
            </a:lvl1pPr>
          </a:lstStyle>
          <a:p>
            <a:r>
              <a:rPr lang="en-GB" dirty="0"/>
              <a:t>This is a quote slide</a:t>
            </a:r>
            <a:endParaRPr lang="en-US" dirty="0"/>
          </a:p>
        </p:txBody>
      </p:sp>
      <p:pic>
        <p:nvPicPr>
          <p:cNvPr id="9" name="Picture 8" descr="A red number on a black background&#10;&#10;AI-generated content may be incorrect.">
            <a:extLst>
              <a:ext uri="{FF2B5EF4-FFF2-40B4-BE49-F238E27FC236}">
                <a16:creationId xmlns:a16="http://schemas.microsoft.com/office/drawing/2014/main" id="{DD0CE9F8-1341-45B8-5BAC-F49CFD9F1A93}"/>
              </a:ext>
            </a:extLst>
          </p:cNvPr>
          <p:cNvPicPr>
            <a:picLocks noChangeAspect="1"/>
          </p:cNvPicPr>
          <p:nvPr userDrawn="1"/>
        </p:nvPicPr>
        <p:blipFill>
          <a:blip r:embed="rId3"/>
          <a:stretch>
            <a:fillRect/>
          </a:stretch>
        </p:blipFill>
        <p:spPr>
          <a:xfrm>
            <a:off x="156028" y="348342"/>
            <a:ext cx="1553421" cy="979714"/>
          </a:xfrm>
          <a:prstGeom prst="rect">
            <a:avLst/>
          </a:prstGeom>
        </p:spPr>
      </p:pic>
      <p:pic>
        <p:nvPicPr>
          <p:cNvPr id="10" name="Picture 9" descr="A red number on a black background&#10;&#10;AI-generated content may be incorrect.">
            <a:extLst>
              <a:ext uri="{FF2B5EF4-FFF2-40B4-BE49-F238E27FC236}">
                <a16:creationId xmlns:a16="http://schemas.microsoft.com/office/drawing/2014/main" id="{07605DD1-A8EA-8C11-47F7-DEC56C37F0A4}"/>
              </a:ext>
            </a:extLst>
          </p:cNvPr>
          <p:cNvPicPr>
            <a:picLocks noChangeAspect="1"/>
          </p:cNvPicPr>
          <p:nvPr userDrawn="1"/>
        </p:nvPicPr>
        <p:blipFill>
          <a:blip r:embed="rId3"/>
          <a:stretch>
            <a:fillRect/>
          </a:stretch>
        </p:blipFill>
        <p:spPr>
          <a:xfrm flipH="1" flipV="1">
            <a:off x="10338869" y="5557780"/>
            <a:ext cx="1501640" cy="947057"/>
          </a:xfrm>
          <a:prstGeom prst="rect">
            <a:avLst/>
          </a:prstGeom>
        </p:spPr>
      </p:pic>
    </p:spTree>
    <p:extLst>
      <p:ext uri="{BB962C8B-B14F-4D97-AF65-F5344CB8AC3E}">
        <p14:creationId xmlns:p14="http://schemas.microsoft.com/office/powerpoint/2010/main" val="3114122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 name="Picture 4" descr="An orange and black background&#10;&#10;AI-generated content may be incorrect.">
            <a:extLst>
              <a:ext uri="{FF2B5EF4-FFF2-40B4-BE49-F238E27FC236}">
                <a16:creationId xmlns:a16="http://schemas.microsoft.com/office/drawing/2014/main" id="{A445D3B9-D91C-2647-72A8-63009C14F440}"/>
              </a:ext>
            </a:extLst>
          </p:cNvPr>
          <p:cNvPicPr>
            <a:picLocks noChangeAspect="1"/>
          </p:cNvPicPr>
          <p:nvPr userDrawn="1"/>
        </p:nvPicPr>
        <p:blipFill>
          <a:blip r:embed="rId2"/>
          <a:stretch>
            <a:fillRect/>
          </a:stretch>
        </p:blipFill>
        <p:spPr>
          <a:xfrm>
            <a:off x="838200" y="1328056"/>
            <a:ext cx="10722429" cy="5069201"/>
          </a:xfrm>
          <a:prstGeom prst="rect">
            <a:avLst/>
          </a:prstGeom>
        </p:spPr>
      </p:pic>
      <p:sp>
        <p:nvSpPr>
          <p:cNvPr id="2" name="Title 1">
            <a:extLst>
              <a:ext uri="{FF2B5EF4-FFF2-40B4-BE49-F238E27FC236}">
                <a16:creationId xmlns:a16="http://schemas.microsoft.com/office/drawing/2014/main" id="{D2C8437E-11DD-2DFE-0009-40F03545AEA4}"/>
              </a:ext>
            </a:extLst>
          </p:cNvPr>
          <p:cNvSpPr>
            <a:spLocks noGrp="1"/>
          </p:cNvSpPr>
          <p:nvPr>
            <p:ph type="title" hasCustomPrompt="1"/>
          </p:nvPr>
        </p:nvSpPr>
        <p:spPr>
          <a:xfrm>
            <a:off x="838200" y="2581161"/>
            <a:ext cx="10515600" cy="1325563"/>
          </a:xfrm>
        </p:spPr>
        <p:txBody>
          <a:bodyPr/>
          <a:lstStyle>
            <a:lvl1pPr algn="ctr">
              <a:defRPr>
                <a:solidFill>
                  <a:schemeClr val="bg1"/>
                </a:solidFill>
              </a:defRPr>
            </a:lvl1pPr>
          </a:lstStyle>
          <a:p>
            <a:r>
              <a:rPr lang="en-GB" dirty="0"/>
              <a:t>This is a quote slide</a:t>
            </a:r>
            <a:endParaRPr lang="en-US" dirty="0"/>
          </a:p>
        </p:txBody>
      </p:sp>
      <p:pic>
        <p:nvPicPr>
          <p:cNvPr id="9" name="Picture 8" descr="A red number on a black background&#10;&#10;AI-generated content may be incorrect.">
            <a:extLst>
              <a:ext uri="{FF2B5EF4-FFF2-40B4-BE49-F238E27FC236}">
                <a16:creationId xmlns:a16="http://schemas.microsoft.com/office/drawing/2014/main" id="{DD0CE9F8-1341-45B8-5BAC-F49CFD9F1A93}"/>
              </a:ext>
            </a:extLst>
          </p:cNvPr>
          <p:cNvPicPr>
            <a:picLocks noChangeAspect="1"/>
          </p:cNvPicPr>
          <p:nvPr userDrawn="1"/>
        </p:nvPicPr>
        <p:blipFill>
          <a:blip r:embed="rId3"/>
          <a:stretch>
            <a:fillRect/>
          </a:stretch>
        </p:blipFill>
        <p:spPr>
          <a:xfrm>
            <a:off x="156028" y="348342"/>
            <a:ext cx="1553421" cy="979714"/>
          </a:xfrm>
          <a:prstGeom prst="rect">
            <a:avLst/>
          </a:prstGeom>
        </p:spPr>
      </p:pic>
      <p:pic>
        <p:nvPicPr>
          <p:cNvPr id="10" name="Picture 9" descr="A red number on a black background&#10;&#10;AI-generated content may be incorrect.">
            <a:extLst>
              <a:ext uri="{FF2B5EF4-FFF2-40B4-BE49-F238E27FC236}">
                <a16:creationId xmlns:a16="http://schemas.microsoft.com/office/drawing/2014/main" id="{07605DD1-A8EA-8C11-47F7-DEC56C37F0A4}"/>
              </a:ext>
            </a:extLst>
          </p:cNvPr>
          <p:cNvPicPr>
            <a:picLocks noChangeAspect="1"/>
          </p:cNvPicPr>
          <p:nvPr userDrawn="1"/>
        </p:nvPicPr>
        <p:blipFill>
          <a:blip r:embed="rId3"/>
          <a:stretch>
            <a:fillRect/>
          </a:stretch>
        </p:blipFill>
        <p:spPr>
          <a:xfrm flipH="1" flipV="1">
            <a:off x="10338869" y="5557780"/>
            <a:ext cx="1501640" cy="947057"/>
          </a:xfrm>
          <a:prstGeom prst="rect">
            <a:avLst/>
          </a:prstGeom>
        </p:spPr>
      </p:pic>
    </p:spTree>
    <p:extLst>
      <p:ext uri="{BB962C8B-B14F-4D97-AF65-F5344CB8AC3E}">
        <p14:creationId xmlns:p14="http://schemas.microsoft.com/office/powerpoint/2010/main" val="4271992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8E651-B100-07E5-7331-D282CAA97390}"/>
              </a:ext>
            </a:extLst>
          </p:cNvPr>
          <p:cNvSpPr>
            <a:spLocks noGrp="1"/>
          </p:cNvSpPr>
          <p:nvPr>
            <p:ph type="title" hasCustomPrompt="1"/>
          </p:nvPr>
        </p:nvSpPr>
        <p:spPr/>
        <p:txBody>
          <a:bodyPr/>
          <a:lstStyle/>
          <a:p>
            <a:r>
              <a:rPr lang="en-GB" dirty="0"/>
              <a:t>Click to add title</a:t>
            </a:r>
            <a:endParaRPr lang="en-US" dirty="0"/>
          </a:p>
        </p:txBody>
      </p:sp>
      <p:sp>
        <p:nvSpPr>
          <p:cNvPr id="3" name="Content Placeholder 2">
            <a:extLst>
              <a:ext uri="{FF2B5EF4-FFF2-40B4-BE49-F238E27FC236}">
                <a16:creationId xmlns:a16="http://schemas.microsoft.com/office/drawing/2014/main" id="{77AD5079-ABD7-F52A-EC52-F68B06E26202}"/>
              </a:ext>
            </a:extLst>
          </p:cNvPr>
          <p:cNvSpPr>
            <a:spLocks noGrp="1"/>
          </p:cNvSpPr>
          <p:nvPr>
            <p:ph idx="1" hasCustomPrompt="1"/>
          </p:nvPr>
        </p:nvSpPr>
        <p:spPr/>
        <p:txBody>
          <a:bodyPr/>
          <a:lstStyle>
            <a:lvl1pPr>
              <a:buClr>
                <a:srgbClr val="FF5500"/>
              </a:buClr>
              <a:buFont typeface="Wingdings" pitchFamily="2" charset="2"/>
              <a:buChar char="§"/>
              <a:defRPr sz="3200"/>
            </a:lvl1pPr>
          </a:lstStyle>
          <a:p>
            <a:pPr lvl="0"/>
            <a:r>
              <a:rPr lang="en-GB" dirty="0"/>
              <a:t>Click to edit text</a:t>
            </a:r>
          </a:p>
        </p:txBody>
      </p:sp>
      <p:sp>
        <p:nvSpPr>
          <p:cNvPr id="7" name="Text Placeholder 3">
            <a:extLst>
              <a:ext uri="{FF2B5EF4-FFF2-40B4-BE49-F238E27FC236}">
                <a16:creationId xmlns:a16="http://schemas.microsoft.com/office/drawing/2014/main" id="{6CA90496-780C-FE8A-F037-04107526B4BA}"/>
              </a:ext>
            </a:extLst>
          </p:cNvPr>
          <p:cNvSpPr>
            <a:spLocks noGrp="1"/>
          </p:cNvSpPr>
          <p:nvPr>
            <p:ph type="body" sz="quarter" idx="10"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pic>
        <p:nvPicPr>
          <p:cNvPr id="9" name="Picture 8" descr="An orange and black flag&#10;&#10;AI-generated content may be incorrect.">
            <a:extLst>
              <a:ext uri="{FF2B5EF4-FFF2-40B4-BE49-F238E27FC236}">
                <a16:creationId xmlns:a16="http://schemas.microsoft.com/office/drawing/2014/main" id="{52AF6A62-B8AF-3914-802A-A3966C4483C4}"/>
              </a:ext>
            </a:extLst>
          </p:cNvPr>
          <p:cNvPicPr>
            <a:picLocks noChangeAspect="1"/>
          </p:cNvPicPr>
          <p:nvPr userDrawn="1"/>
        </p:nvPicPr>
        <p:blipFill>
          <a:blip r:embed="rId2"/>
          <a:stretch>
            <a:fillRect/>
          </a:stretch>
        </p:blipFill>
        <p:spPr>
          <a:xfrm>
            <a:off x="-5388429" y="4716867"/>
            <a:ext cx="7772400" cy="3596465"/>
          </a:xfrm>
          <a:prstGeom prst="rect">
            <a:avLst/>
          </a:prstGeom>
        </p:spPr>
      </p:pic>
      <p:pic>
        <p:nvPicPr>
          <p:cNvPr id="11" name="Picture 10" descr="An orange rectangular object with black border&#10;&#10;AI-generated content may be incorrect.">
            <a:extLst>
              <a:ext uri="{FF2B5EF4-FFF2-40B4-BE49-F238E27FC236}">
                <a16:creationId xmlns:a16="http://schemas.microsoft.com/office/drawing/2014/main" id="{7092B975-4B47-6BC8-F85A-148D5D46D1A0}"/>
              </a:ext>
            </a:extLst>
          </p:cNvPr>
          <p:cNvPicPr>
            <a:picLocks noChangeAspect="1"/>
          </p:cNvPicPr>
          <p:nvPr userDrawn="1"/>
        </p:nvPicPr>
        <p:blipFill>
          <a:blip r:embed="rId3"/>
          <a:stretch>
            <a:fillRect/>
          </a:stretch>
        </p:blipFill>
        <p:spPr>
          <a:xfrm rot="18897457">
            <a:off x="9884947" y="-1611283"/>
            <a:ext cx="6313183" cy="2251016"/>
          </a:xfrm>
          <a:prstGeom prst="rect">
            <a:avLst/>
          </a:prstGeom>
        </p:spPr>
      </p:pic>
    </p:spTree>
    <p:extLst>
      <p:ext uri="{BB962C8B-B14F-4D97-AF65-F5344CB8AC3E}">
        <p14:creationId xmlns:p14="http://schemas.microsoft.com/office/powerpoint/2010/main" val="1067763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8E651-B100-07E5-7331-D282CAA97390}"/>
              </a:ext>
            </a:extLst>
          </p:cNvPr>
          <p:cNvSpPr>
            <a:spLocks noGrp="1"/>
          </p:cNvSpPr>
          <p:nvPr>
            <p:ph type="title" hasCustomPrompt="1"/>
          </p:nvPr>
        </p:nvSpPr>
        <p:spPr/>
        <p:txBody>
          <a:bodyPr/>
          <a:lstStyle/>
          <a:p>
            <a:r>
              <a:rPr lang="en-GB" dirty="0"/>
              <a:t>Click to add title</a:t>
            </a:r>
            <a:endParaRPr lang="en-US" dirty="0"/>
          </a:p>
        </p:txBody>
      </p:sp>
      <p:sp>
        <p:nvSpPr>
          <p:cNvPr id="3" name="Content Placeholder 2">
            <a:extLst>
              <a:ext uri="{FF2B5EF4-FFF2-40B4-BE49-F238E27FC236}">
                <a16:creationId xmlns:a16="http://schemas.microsoft.com/office/drawing/2014/main" id="{77AD5079-ABD7-F52A-EC52-F68B06E26202}"/>
              </a:ext>
            </a:extLst>
          </p:cNvPr>
          <p:cNvSpPr>
            <a:spLocks noGrp="1"/>
          </p:cNvSpPr>
          <p:nvPr>
            <p:ph idx="1" hasCustomPrompt="1"/>
          </p:nvPr>
        </p:nvSpPr>
        <p:spPr/>
        <p:txBody>
          <a:bodyPr/>
          <a:lstStyle>
            <a:lvl1pPr>
              <a:buClr>
                <a:srgbClr val="FF5500"/>
              </a:buClr>
              <a:buFont typeface="Wingdings" pitchFamily="2" charset="2"/>
              <a:buChar char="§"/>
              <a:defRPr sz="3200"/>
            </a:lvl1pPr>
          </a:lstStyle>
          <a:p>
            <a:pPr lvl="0"/>
            <a:r>
              <a:rPr lang="en-GB" dirty="0"/>
              <a:t>Click to edit text</a:t>
            </a:r>
          </a:p>
        </p:txBody>
      </p:sp>
      <p:sp>
        <p:nvSpPr>
          <p:cNvPr id="7" name="Text Placeholder 3">
            <a:extLst>
              <a:ext uri="{FF2B5EF4-FFF2-40B4-BE49-F238E27FC236}">
                <a16:creationId xmlns:a16="http://schemas.microsoft.com/office/drawing/2014/main" id="{6CA90496-780C-FE8A-F037-04107526B4BA}"/>
              </a:ext>
            </a:extLst>
          </p:cNvPr>
          <p:cNvSpPr>
            <a:spLocks noGrp="1"/>
          </p:cNvSpPr>
          <p:nvPr>
            <p:ph type="body" sz="quarter" idx="10"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pic>
        <p:nvPicPr>
          <p:cNvPr id="5" name="Picture 4" descr="A red rectangular object with black border&#10;&#10;AI-generated content may be incorrect.">
            <a:extLst>
              <a:ext uri="{FF2B5EF4-FFF2-40B4-BE49-F238E27FC236}">
                <a16:creationId xmlns:a16="http://schemas.microsoft.com/office/drawing/2014/main" id="{7E49C37E-9ABF-3898-E8C5-F693561CC935}"/>
              </a:ext>
            </a:extLst>
          </p:cNvPr>
          <p:cNvPicPr>
            <a:picLocks noChangeAspect="1"/>
          </p:cNvPicPr>
          <p:nvPr userDrawn="1"/>
        </p:nvPicPr>
        <p:blipFill>
          <a:blip r:embed="rId2"/>
          <a:stretch>
            <a:fillRect/>
          </a:stretch>
        </p:blipFill>
        <p:spPr>
          <a:xfrm flipH="1">
            <a:off x="10292556" y="-181489"/>
            <a:ext cx="5328444" cy="1865600"/>
          </a:xfrm>
          <a:prstGeom prst="rect">
            <a:avLst/>
          </a:prstGeom>
        </p:spPr>
      </p:pic>
      <p:pic>
        <p:nvPicPr>
          <p:cNvPr id="8" name="Picture 7" descr="A red rectangular object with black border&#10;&#10;AI-generated content may be incorrect.">
            <a:extLst>
              <a:ext uri="{FF2B5EF4-FFF2-40B4-BE49-F238E27FC236}">
                <a16:creationId xmlns:a16="http://schemas.microsoft.com/office/drawing/2014/main" id="{5552E2E9-D124-EFBB-1140-DCE51D1DA1F7}"/>
              </a:ext>
            </a:extLst>
          </p:cNvPr>
          <p:cNvPicPr>
            <a:picLocks noChangeAspect="1"/>
          </p:cNvPicPr>
          <p:nvPr userDrawn="1"/>
        </p:nvPicPr>
        <p:blipFill>
          <a:blip r:embed="rId3"/>
          <a:stretch>
            <a:fillRect/>
          </a:stretch>
        </p:blipFill>
        <p:spPr>
          <a:xfrm rot="19682200">
            <a:off x="-6180138" y="6880922"/>
            <a:ext cx="7772400" cy="2515747"/>
          </a:xfrm>
          <a:prstGeom prst="rect">
            <a:avLst/>
          </a:prstGeom>
        </p:spPr>
      </p:pic>
    </p:spTree>
    <p:extLst>
      <p:ext uri="{BB962C8B-B14F-4D97-AF65-F5344CB8AC3E}">
        <p14:creationId xmlns:p14="http://schemas.microsoft.com/office/powerpoint/2010/main" val="1414762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4" descr="A blue rectangle with black background&#10;&#10;AI-generated content may be incorrect.">
            <a:extLst>
              <a:ext uri="{FF2B5EF4-FFF2-40B4-BE49-F238E27FC236}">
                <a16:creationId xmlns:a16="http://schemas.microsoft.com/office/drawing/2014/main" id="{7A5A3806-4213-BC88-48DE-431EDDC8AEE6}"/>
              </a:ext>
            </a:extLst>
          </p:cNvPr>
          <p:cNvPicPr>
            <a:picLocks noChangeAspect="1"/>
          </p:cNvPicPr>
          <p:nvPr userDrawn="1"/>
        </p:nvPicPr>
        <p:blipFill>
          <a:blip r:embed="rId2"/>
          <a:stretch>
            <a:fillRect/>
          </a:stretch>
        </p:blipFill>
        <p:spPr>
          <a:xfrm rot="230261">
            <a:off x="-2482573" y="-1322546"/>
            <a:ext cx="15059615" cy="3231699"/>
          </a:xfrm>
          <a:prstGeom prst="rect">
            <a:avLst/>
          </a:prstGeom>
        </p:spPr>
      </p:pic>
      <p:sp>
        <p:nvSpPr>
          <p:cNvPr id="2" name="Title 1">
            <a:extLst>
              <a:ext uri="{FF2B5EF4-FFF2-40B4-BE49-F238E27FC236}">
                <a16:creationId xmlns:a16="http://schemas.microsoft.com/office/drawing/2014/main" id="{A8A8E651-B100-07E5-7331-D282CAA97390}"/>
              </a:ext>
            </a:extLst>
          </p:cNvPr>
          <p:cNvSpPr>
            <a:spLocks noGrp="1"/>
          </p:cNvSpPr>
          <p:nvPr>
            <p:ph type="title" hasCustomPrompt="1"/>
          </p:nvPr>
        </p:nvSpPr>
        <p:spPr/>
        <p:txBody>
          <a:bodyPr/>
          <a:lstStyle/>
          <a:p>
            <a:r>
              <a:rPr lang="en-GB" dirty="0"/>
              <a:t>Click to add title</a:t>
            </a:r>
            <a:endParaRPr lang="en-US" dirty="0"/>
          </a:p>
        </p:txBody>
      </p:sp>
      <p:sp>
        <p:nvSpPr>
          <p:cNvPr id="3" name="Content Placeholder 2">
            <a:extLst>
              <a:ext uri="{FF2B5EF4-FFF2-40B4-BE49-F238E27FC236}">
                <a16:creationId xmlns:a16="http://schemas.microsoft.com/office/drawing/2014/main" id="{77AD5079-ABD7-F52A-EC52-F68B06E26202}"/>
              </a:ext>
            </a:extLst>
          </p:cNvPr>
          <p:cNvSpPr>
            <a:spLocks noGrp="1"/>
          </p:cNvSpPr>
          <p:nvPr>
            <p:ph idx="1" hasCustomPrompt="1"/>
          </p:nvPr>
        </p:nvSpPr>
        <p:spPr>
          <a:xfrm>
            <a:off x="838200" y="1825625"/>
            <a:ext cx="5257800"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6" name="Content Placeholder 2">
            <a:extLst>
              <a:ext uri="{FF2B5EF4-FFF2-40B4-BE49-F238E27FC236}">
                <a16:creationId xmlns:a16="http://schemas.microsoft.com/office/drawing/2014/main" id="{744F50EC-B33D-A644-9509-C97AF308051F}"/>
              </a:ext>
            </a:extLst>
          </p:cNvPr>
          <p:cNvSpPr>
            <a:spLocks noGrp="1"/>
          </p:cNvSpPr>
          <p:nvPr>
            <p:ph idx="10" hasCustomPrompt="1"/>
          </p:nvPr>
        </p:nvSpPr>
        <p:spPr>
          <a:xfrm>
            <a:off x="6248400" y="1825625"/>
            <a:ext cx="5257800"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7" name="Text Placeholder 3">
            <a:extLst>
              <a:ext uri="{FF2B5EF4-FFF2-40B4-BE49-F238E27FC236}">
                <a16:creationId xmlns:a16="http://schemas.microsoft.com/office/drawing/2014/main" id="{F062F908-5509-1E6A-1764-ECD608B3A184}"/>
              </a:ext>
            </a:extLst>
          </p:cNvPr>
          <p:cNvSpPr>
            <a:spLocks noGrp="1"/>
          </p:cNvSpPr>
          <p:nvPr>
            <p:ph type="body" sz="quarter" idx="11"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spTree>
    <p:extLst>
      <p:ext uri="{BB962C8B-B14F-4D97-AF65-F5344CB8AC3E}">
        <p14:creationId xmlns:p14="http://schemas.microsoft.com/office/powerpoint/2010/main" val="22925199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descr="A yellow rectangular object with black background&#10;&#10;AI-generated content may be incorrect.">
            <a:extLst>
              <a:ext uri="{FF2B5EF4-FFF2-40B4-BE49-F238E27FC236}">
                <a16:creationId xmlns:a16="http://schemas.microsoft.com/office/drawing/2014/main" id="{24644931-43B2-4727-E1AF-AB4C865413CC}"/>
              </a:ext>
            </a:extLst>
          </p:cNvPr>
          <p:cNvPicPr>
            <a:picLocks noChangeAspect="1"/>
          </p:cNvPicPr>
          <p:nvPr userDrawn="1"/>
        </p:nvPicPr>
        <p:blipFill>
          <a:blip r:embed="rId2"/>
          <a:stretch>
            <a:fillRect/>
          </a:stretch>
        </p:blipFill>
        <p:spPr>
          <a:xfrm>
            <a:off x="-462644" y="-616245"/>
            <a:ext cx="12883243" cy="2441870"/>
          </a:xfrm>
          <a:prstGeom prst="rect">
            <a:avLst/>
          </a:prstGeom>
        </p:spPr>
      </p:pic>
      <p:sp>
        <p:nvSpPr>
          <p:cNvPr id="2" name="Title 1">
            <a:extLst>
              <a:ext uri="{FF2B5EF4-FFF2-40B4-BE49-F238E27FC236}">
                <a16:creationId xmlns:a16="http://schemas.microsoft.com/office/drawing/2014/main" id="{A8A8E651-B100-07E5-7331-D282CAA97390}"/>
              </a:ext>
            </a:extLst>
          </p:cNvPr>
          <p:cNvSpPr>
            <a:spLocks noGrp="1"/>
          </p:cNvSpPr>
          <p:nvPr>
            <p:ph type="title" hasCustomPrompt="1"/>
          </p:nvPr>
        </p:nvSpPr>
        <p:spPr/>
        <p:txBody>
          <a:bodyPr/>
          <a:lstStyle/>
          <a:p>
            <a:r>
              <a:rPr lang="en-GB" dirty="0"/>
              <a:t>Click to add title</a:t>
            </a:r>
            <a:endParaRPr lang="en-US" dirty="0"/>
          </a:p>
        </p:txBody>
      </p:sp>
      <p:sp>
        <p:nvSpPr>
          <p:cNvPr id="3" name="Content Placeholder 2">
            <a:extLst>
              <a:ext uri="{FF2B5EF4-FFF2-40B4-BE49-F238E27FC236}">
                <a16:creationId xmlns:a16="http://schemas.microsoft.com/office/drawing/2014/main" id="{77AD5079-ABD7-F52A-EC52-F68B06E26202}"/>
              </a:ext>
            </a:extLst>
          </p:cNvPr>
          <p:cNvSpPr>
            <a:spLocks noGrp="1"/>
          </p:cNvSpPr>
          <p:nvPr>
            <p:ph idx="1" hasCustomPrompt="1"/>
          </p:nvPr>
        </p:nvSpPr>
        <p:spPr>
          <a:xfrm>
            <a:off x="838200" y="1825625"/>
            <a:ext cx="5257800"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6" name="Content Placeholder 2">
            <a:extLst>
              <a:ext uri="{FF2B5EF4-FFF2-40B4-BE49-F238E27FC236}">
                <a16:creationId xmlns:a16="http://schemas.microsoft.com/office/drawing/2014/main" id="{744F50EC-B33D-A644-9509-C97AF308051F}"/>
              </a:ext>
            </a:extLst>
          </p:cNvPr>
          <p:cNvSpPr>
            <a:spLocks noGrp="1"/>
          </p:cNvSpPr>
          <p:nvPr>
            <p:ph idx="10" hasCustomPrompt="1"/>
          </p:nvPr>
        </p:nvSpPr>
        <p:spPr>
          <a:xfrm>
            <a:off x="6248400" y="1825625"/>
            <a:ext cx="5257800"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8" name="Text Placeholder 3">
            <a:extLst>
              <a:ext uri="{FF2B5EF4-FFF2-40B4-BE49-F238E27FC236}">
                <a16:creationId xmlns:a16="http://schemas.microsoft.com/office/drawing/2014/main" id="{32E825F1-85B9-CD0D-3FC8-D8A7DAB68E4F}"/>
              </a:ext>
            </a:extLst>
          </p:cNvPr>
          <p:cNvSpPr>
            <a:spLocks noGrp="1"/>
          </p:cNvSpPr>
          <p:nvPr>
            <p:ph type="body" sz="quarter" idx="11"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spTree>
    <p:extLst>
      <p:ext uri="{BB962C8B-B14F-4D97-AF65-F5344CB8AC3E}">
        <p14:creationId xmlns:p14="http://schemas.microsoft.com/office/powerpoint/2010/main" val="2189257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5" name="Picture 4" descr="An orange rectangular object with black border&#10;&#10;AI-generated content may be incorrect.">
            <a:extLst>
              <a:ext uri="{FF2B5EF4-FFF2-40B4-BE49-F238E27FC236}">
                <a16:creationId xmlns:a16="http://schemas.microsoft.com/office/drawing/2014/main" id="{8A4D4190-22C0-BC17-D2FD-2A6AC5C0AE29}"/>
              </a:ext>
            </a:extLst>
          </p:cNvPr>
          <p:cNvPicPr>
            <a:picLocks noChangeAspect="1"/>
          </p:cNvPicPr>
          <p:nvPr userDrawn="1"/>
        </p:nvPicPr>
        <p:blipFill>
          <a:blip r:embed="rId2"/>
          <a:stretch>
            <a:fillRect/>
          </a:stretch>
        </p:blipFill>
        <p:spPr>
          <a:xfrm>
            <a:off x="-1611085" y="-115206"/>
            <a:ext cx="14020800" cy="1679574"/>
          </a:xfrm>
          <a:prstGeom prst="rect">
            <a:avLst/>
          </a:prstGeom>
        </p:spPr>
      </p:pic>
      <p:sp>
        <p:nvSpPr>
          <p:cNvPr id="2" name="Title 1">
            <a:extLst>
              <a:ext uri="{FF2B5EF4-FFF2-40B4-BE49-F238E27FC236}">
                <a16:creationId xmlns:a16="http://schemas.microsoft.com/office/drawing/2014/main" id="{A8A8E651-B100-07E5-7331-D282CAA97390}"/>
              </a:ext>
            </a:extLst>
          </p:cNvPr>
          <p:cNvSpPr>
            <a:spLocks noGrp="1"/>
          </p:cNvSpPr>
          <p:nvPr>
            <p:ph type="title" hasCustomPrompt="1"/>
          </p:nvPr>
        </p:nvSpPr>
        <p:spPr/>
        <p:txBody>
          <a:bodyPr/>
          <a:lstStyle>
            <a:lvl1pPr>
              <a:defRPr>
                <a:solidFill>
                  <a:schemeClr val="bg1"/>
                </a:solidFill>
              </a:defRPr>
            </a:lvl1pPr>
          </a:lstStyle>
          <a:p>
            <a:r>
              <a:rPr lang="en-GB" dirty="0"/>
              <a:t>Click to add title</a:t>
            </a:r>
            <a:endParaRPr lang="en-US" dirty="0"/>
          </a:p>
        </p:txBody>
      </p:sp>
      <p:sp>
        <p:nvSpPr>
          <p:cNvPr id="3" name="Content Placeholder 2">
            <a:extLst>
              <a:ext uri="{FF2B5EF4-FFF2-40B4-BE49-F238E27FC236}">
                <a16:creationId xmlns:a16="http://schemas.microsoft.com/office/drawing/2014/main" id="{77AD5079-ABD7-F52A-EC52-F68B06E26202}"/>
              </a:ext>
            </a:extLst>
          </p:cNvPr>
          <p:cNvSpPr>
            <a:spLocks noGrp="1"/>
          </p:cNvSpPr>
          <p:nvPr>
            <p:ph idx="1" hasCustomPrompt="1"/>
          </p:nvPr>
        </p:nvSpPr>
        <p:spPr>
          <a:xfrm>
            <a:off x="838200" y="1825625"/>
            <a:ext cx="5257800"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6" name="Content Placeholder 2">
            <a:extLst>
              <a:ext uri="{FF2B5EF4-FFF2-40B4-BE49-F238E27FC236}">
                <a16:creationId xmlns:a16="http://schemas.microsoft.com/office/drawing/2014/main" id="{744F50EC-B33D-A644-9509-C97AF308051F}"/>
              </a:ext>
            </a:extLst>
          </p:cNvPr>
          <p:cNvSpPr>
            <a:spLocks noGrp="1"/>
          </p:cNvSpPr>
          <p:nvPr>
            <p:ph idx="10" hasCustomPrompt="1"/>
          </p:nvPr>
        </p:nvSpPr>
        <p:spPr>
          <a:xfrm>
            <a:off x="6248400" y="1825625"/>
            <a:ext cx="5257800"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8" name="Text Placeholder 3">
            <a:extLst>
              <a:ext uri="{FF2B5EF4-FFF2-40B4-BE49-F238E27FC236}">
                <a16:creationId xmlns:a16="http://schemas.microsoft.com/office/drawing/2014/main" id="{5F27C9DE-2BEA-9C9C-C436-360B98CDC0CA}"/>
              </a:ext>
            </a:extLst>
          </p:cNvPr>
          <p:cNvSpPr>
            <a:spLocks noGrp="1"/>
          </p:cNvSpPr>
          <p:nvPr>
            <p:ph type="body" sz="quarter" idx="11"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spTree>
    <p:extLst>
      <p:ext uri="{BB962C8B-B14F-4D97-AF65-F5344CB8AC3E}">
        <p14:creationId xmlns:p14="http://schemas.microsoft.com/office/powerpoint/2010/main" val="610566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7" name="Picture 6" descr="A red rectangular object with black background&#10;&#10;AI-generated content may be incorrect.">
            <a:extLst>
              <a:ext uri="{FF2B5EF4-FFF2-40B4-BE49-F238E27FC236}">
                <a16:creationId xmlns:a16="http://schemas.microsoft.com/office/drawing/2014/main" id="{304676DD-FCCD-C29B-47BB-8C0134FEBE88}"/>
              </a:ext>
            </a:extLst>
          </p:cNvPr>
          <p:cNvPicPr>
            <a:picLocks noChangeAspect="1"/>
          </p:cNvPicPr>
          <p:nvPr userDrawn="1"/>
        </p:nvPicPr>
        <p:blipFill>
          <a:blip r:embed="rId2"/>
          <a:stretch>
            <a:fillRect/>
          </a:stretch>
        </p:blipFill>
        <p:spPr>
          <a:xfrm>
            <a:off x="-2873829" y="-464396"/>
            <a:ext cx="15947571" cy="2153496"/>
          </a:xfrm>
          <a:prstGeom prst="rect">
            <a:avLst/>
          </a:prstGeom>
        </p:spPr>
      </p:pic>
      <p:sp>
        <p:nvSpPr>
          <p:cNvPr id="2" name="Title 1">
            <a:extLst>
              <a:ext uri="{FF2B5EF4-FFF2-40B4-BE49-F238E27FC236}">
                <a16:creationId xmlns:a16="http://schemas.microsoft.com/office/drawing/2014/main" id="{A8A8E651-B100-07E5-7331-D282CAA97390}"/>
              </a:ext>
            </a:extLst>
          </p:cNvPr>
          <p:cNvSpPr>
            <a:spLocks noGrp="1"/>
          </p:cNvSpPr>
          <p:nvPr>
            <p:ph type="title" hasCustomPrompt="1"/>
          </p:nvPr>
        </p:nvSpPr>
        <p:spPr/>
        <p:txBody>
          <a:bodyPr/>
          <a:lstStyle>
            <a:lvl1pPr>
              <a:defRPr>
                <a:solidFill>
                  <a:schemeClr val="bg1"/>
                </a:solidFill>
              </a:defRPr>
            </a:lvl1pPr>
          </a:lstStyle>
          <a:p>
            <a:r>
              <a:rPr lang="en-GB" dirty="0"/>
              <a:t>Click to add title</a:t>
            </a:r>
            <a:endParaRPr lang="en-US" dirty="0"/>
          </a:p>
        </p:txBody>
      </p:sp>
      <p:sp>
        <p:nvSpPr>
          <p:cNvPr id="3" name="Content Placeholder 2">
            <a:extLst>
              <a:ext uri="{FF2B5EF4-FFF2-40B4-BE49-F238E27FC236}">
                <a16:creationId xmlns:a16="http://schemas.microsoft.com/office/drawing/2014/main" id="{77AD5079-ABD7-F52A-EC52-F68B06E26202}"/>
              </a:ext>
            </a:extLst>
          </p:cNvPr>
          <p:cNvSpPr>
            <a:spLocks noGrp="1"/>
          </p:cNvSpPr>
          <p:nvPr>
            <p:ph idx="1" hasCustomPrompt="1"/>
          </p:nvPr>
        </p:nvSpPr>
        <p:spPr>
          <a:xfrm>
            <a:off x="838200" y="1825625"/>
            <a:ext cx="5257800"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6" name="Content Placeholder 2">
            <a:extLst>
              <a:ext uri="{FF2B5EF4-FFF2-40B4-BE49-F238E27FC236}">
                <a16:creationId xmlns:a16="http://schemas.microsoft.com/office/drawing/2014/main" id="{744F50EC-B33D-A644-9509-C97AF308051F}"/>
              </a:ext>
            </a:extLst>
          </p:cNvPr>
          <p:cNvSpPr>
            <a:spLocks noGrp="1"/>
          </p:cNvSpPr>
          <p:nvPr>
            <p:ph idx="10" hasCustomPrompt="1"/>
          </p:nvPr>
        </p:nvSpPr>
        <p:spPr>
          <a:xfrm>
            <a:off x="6248400" y="1825625"/>
            <a:ext cx="5257800"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8" name="Text Placeholder 3">
            <a:extLst>
              <a:ext uri="{FF2B5EF4-FFF2-40B4-BE49-F238E27FC236}">
                <a16:creationId xmlns:a16="http://schemas.microsoft.com/office/drawing/2014/main" id="{5F27C9DE-2BEA-9C9C-C436-360B98CDC0CA}"/>
              </a:ext>
            </a:extLst>
          </p:cNvPr>
          <p:cNvSpPr>
            <a:spLocks noGrp="1"/>
          </p:cNvSpPr>
          <p:nvPr>
            <p:ph type="body" sz="quarter" idx="11"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spTree>
    <p:extLst>
      <p:ext uri="{BB962C8B-B14F-4D97-AF65-F5344CB8AC3E}">
        <p14:creationId xmlns:p14="http://schemas.microsoft.com/office/powerpoint/2010/main" val="3071754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9" name="Picture 8" descr="A yellow rectangular object with black background&#10;&#10;AI-generated content may be incorrect.">
            <a:extLst>
              <a:ext uri="{FF2B5EF4-FFF2-40B4-BE49-F238E27FC236}">
                <a16:creationId xmlns:a16="http://schemas.microsoft.com/office/drawing/2014/main" id="{81B107E7-B5D0-347A-4A05-CFBA05DC988F}"/>
              </a:ext>
            </a:extLst>
          </p:cNvPr>
          <p:cNvPicPr>
            <a:picLocks noChangeAspect="1"/>
          </p:cNvPicPr>
          <p:nvPr userDrawn="1"/>
        </p:nvPicPr>
        <p:blipFill>
          <a:blip r:embed="rId2"/>
          <a:stretch>
            <a:fillRect/>
          </a:stretch>
        </p:blipFill>
        <p:spPr>
          <a:xfrm rot="915450">
            <a:off x="6683830" y="-132955"/>
            <a:ext cx="8479744" cy="7862174"/>
          </a:xfrm>
          <a:prstGeom prst="rect">
            <a:avLst/>
          </a:prstGeom>
        </p:spPr>
      </p:pic>
      <p:sp>
        <p:nvSpPr>
          <p:cNvPr id="2" name="Title 1">
            <a:extLst>
              <a:ext uri="{FF2B5EF4-FFF2-40B4-BE49-F238E27FC236}">
                <a16:creationId xmlns:a16="http://schemas.microsoft.com/office/drawing/2014/main" id="{A8A8E651-B100-07E5-7331-D282CAA97390}"/>
              </a:ext>
            </a:extLst>
          </p:cNvPr>
          <p:cNvSpPr>
            <a:spLocks noGrp="1"/>
          </p:cNvSpPr>
          <p:nvPr>
            <p:ph type="title" hasCustomPrompt="1"/>
          </p:nvPr>
        </p:nvSpPr>
        <p:spPr/>
        <p:txBody>
          <a:bodyPr/>
          <a:lstStyle>
            <a:lvl1pPr>
              <a:defRPr>
                <a:solidFill>
                  <a:srgbClr val="7A1414"/>
                </a:solidFill>
              </a:defRPr>
            </a:lvl1pPr>
          </a:lstStyle>
          <a:p>
            <a:r>
              <a:rPr lang="en-GB" dirty="0"/>
              <a:t>Click to add title</a:t>
            </a:r>
            <a:endParaRPr lang="en-US" dirty="0"/>
          </a:p>
        </p:txBody>
      </p:sp>
      <p:sp>
        <p:nvSpPr>
          <p:cNvPr id="3" name="Content Placeholder 2">
            <a:extLst>
              <a:ext uri="{FF2B5EF4-FFF2-40B4-BE49-F238E27FC236}">
                <a16:creationId xmlns:a16="http://schemas.microsoft.com/office/drawing/2014/main" id="{77AD5079-ABD7-F52A-EC52-F68B06E26202}"/>
              </a:ext>
            </a:extLst>
          </p:cNvPr>
          <p:cNvSpPr>
            <a:spLocks noGrp="1"/>
          </p:cNvSpPr>
          <p:nvPr>
            <p:ph idx="1" hasCustomPrompt="1"/>
          </p:nvPr>
        </p:nvSpPr>
        <p:spPr>
          <a:xfrm>
            <a:off x="838200" y="1826419"/>
            <a:ext cx="5987143"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8" name="Text Placeholder 3">
            <a:extLst>
              <a:ext uri="{FF2B5EF4-FFF2-40B4-BE49-F238E27FC236}">
                <a16:creationId xmlns:a16="http://schemas.microsoft.com/office/drawing/2014/main" id="{5F27C9DE-2BEA-9C9C-C436-360B98CDC0CA}"/>
              </a:ext>
            </a:extLst>
          </p:cNvPr>
          <p:cNvSpPr>
            <a:spLocks noGrp="1"/>
          </p:cNvSpPr>
          <p:nvPr>
            <p:ph type="body" sz="quarter" idx="11" hasCustomPrompt="1"/>
          </p:nvPr>
        </p:nvSpPr>
        <p:spPr>
          <a:xfrm>
            <a:off x="9132888" y="6313488"/>
            <a:ext cx="2776537" cy="403225"/>
          </a:xfrm>
        </p:spPr>
        <p:txBody>
          <a:bodyPr/>
          <a:lstStyle>
            <a:lvl1pPr algn="r">
              <a:buNone/>
              <a:defRPr sz="2000">
                <a:latin typeface="Vina Sans" pitchFamily="2" charset="77"/>
              </a:defRPr>
            </a:lvl1pPr>
          </a:lstStyle>
          <a:p>
            <a:pPr lvl="0"/>
            <a:r>
              <a:rPr lang="en-US" dirty="0" err="1"/>
              <a:t>Langleytrust.org</a:t>
            </a:r>
            <a:endParaRPr lang="en-US" dirty="0"/>
          </a:p>
        </p:txBody>
      </p:sp>
    </p:spTree>
    <p:extLst>
      <p:ext uri="{BB962C8B-B14F-4D97-AF65-F5344CB8AC3E}">
        <p14:creationId xmlns:p14="http://schemas.microsoft.com/office/powerpoint/2010/main" val="3272683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5" name="Picture 4" descr="An orange and black background&#10;&#10;AI-generated content may be incorrect.">
            <a:extLst>
              <a:ext uri="{FF2B5EF4-FFF2-40B4-BE49-F238E27FC236}">
                <a16:creationId xmlns:a16="http://schemas.microsoft.com/office/drawing/2014/main" id="{AC0D159C-BB42-9FB7-DD52-60F9C61975AA}"/>
              </a:ext>
            </a:extLst>
          </p:cNvPr>
          <p:cNvPicPr>
            <a:picLocks noChangeAspect="1"/>
          </p:cNvPicPr>
          <p:nvPr userDrawn="1"/>
        </p:nvPicPr>
        <p:blipFill>
          <a:blip r:embed="rId2"/>
          <a:stretch>
            <a:fillRect/>
          </a:stretch>
        </p:blipFill>
        <p:spPr>
          <a:xfrm rot="16200000">
            <a:off x="2493511" y="1262061"/>
            <a:ext cx="15249499" cy="7304291"/>
          </a:xfrm>
          <a:prstGeom prst="rect">
            <a:avLst/>
          </a:prstGeom>
        </p:spPr>
      </p:pic>
      <p:sp>
        <p:nvSpPr>
          <p:cNvPr id="2" name="Title 1">
            <a:extLst>
              <a:ext uri="{FF2B5EF4-FFF2-40B4-BE49-F238E27FC236}">
                <a16:creationId xmlns:a16="http://schemas.microsoft.com/office/drawing/2014/main" id="{A8A8E651-B100-07E5-7331-D282CAA97390}"/>
              </a:ext>
            </a:extLst>
          </p:cNvPr>
          <p:cNvSpPr>
            <a:spLocks noGrp="1"/>
          </p:cNvSpPr>
          <p:nvPr>
            <p:ph type="title" hasCustomPrompt="1"/>
          </p:nvPr>
        </p:nvSpPr>
        <p:spPr/>
        <p:txBody>
          <a:bodyPr/>
          <a:lstStyle>
            <a:lvl1pPr>
              <a:defRPr>
                <a:solidFill>
                  <a:srgbClr val="7A1414"/>
                </a:solidFill>
              </a:defRPr>
            </a:lvl1pPr>
          </a:lstStyle>
          <a:p>
            <a:r>
              <a:rPr lang="en-GB" dirty="0"/>
              <a:t>Click to add title</a:t>
            </a:r>
            <a:endParaRPr lang="en-US" dirty="0"/>
          </a:p>
        </p:txBody>
      </p:sp>
      <p:sp>
        <p:nvSpPr>
          <p:cNvPr id="3" name="Content Placeholder 2">
            <a:extLst>
              <a:ext uri="{FF2B5EF4-FFF2-40B4-BE49-F238E27FC236}">
                <a16:creationId xmlns:a16="http://schemas.microsoft.com/office/drawing/2014/main" id="{77AD5079-ABD7-F52A-EC52-F68B06E26202}"/>
              </a:ext>
            </a:extLst>
          </p:cNvPr>
          <p:cNvSpPr>
            <a:spLocks noGrp="1"/>
          </p:cNvSpPr>
          <p:nvPr>
            <p:ph idx="1" hasCustomPrompt="1"/>
          </p:nvPr>
        </p:nvSpPr>
        <p:spPr>
          <a:xfrm>
            <a:off x="838200" y="1826419"/>
            <a:ext cx="5987143" cy="4351338"/>
          </a:xfrm>
        </p:spPr>
        <p:txBody>
          <a:bodyPr/>
          <a:lstStyle>
            <a:lvl1pPr>
              <a:buClr>
                <a:srgbClr val="FF5500"/>
              </a:buClr>
              <a:buFont typeface="Wingdings" pitchFamily="2" charset="2"/>
              <a:buChar char="§"/>
              <a:defRPr/>
            </a:lvl1pPr>
            <a:lvl2pPr>
              <a:buClr>
                <a:srgbClr val="FF5500"/>
              </a:buClr>
              <a:buFont typeface="Wingdings" pitchFamily="2" charset="2"/>
              <a:buChar char="§"/>
              <a:defRPr/>
            </a:lvl2pPr>
            <a:lvl3pPr>
              <a:buClr>
                <a:srgbClr val="FF5500"/>
              </a:buClr>
              <a:buFont typeface="Wingdings" pitchFamily="2" charset="2"/>
              <a:buChar char="§"/>
              <a:defRPr/>
            </a:lvl3pPr>
            <a:lvl4pPr>
              <a:buClr>
                <a:srgbClr val="FF5500"/>
              </a:buClr>
              <a:buFont typeface="Wingdings" pitchFamily="2" charset="2"/>
              <a:buChar char="§"/>
              <a:defRPr/>
            </a:lvl4pPr>
            <a:lvl5pPr>
              <a:buClr>
                <a:srgbClr val="FF5500"/>
              </a:buClr>
              <a:buFont typeface="Wingdings" pitchFamily="2" charset="2"/>
              <a:buChar char="§"/>
              <a:defRPr/>
            </a:lvl5pPr>
          </a:lstStyle>
          <a:p>
            <a:pPr lvl="0"/>
            <a:r>
              <a:rPr lang="en-GB" dirty="0"/>
              <a:t>Click to add text </a:t>
            </a:r>
            <a:endParaRPr lang="en-US" dirty="0"/>
          </a:p>
        </p:txBody>
      </p:sp>
      <p:sp>
        <p:nvSpPr>
          <p:cNvPr id="8" name="Text Placeholder 3">
            <a:extLst>
              <a:ext uri="{FF2B5EF4-FFF2-40B4-BE49-F238E27FC236}">
                <a16:creationId xmlns:a16="http://schemas.microsoft.com/office/drawing/2014/main" id="{5F27C9DE-2BEA-9C9C-C436-360B98CDC0CA}"/>
              </a:ext>
            </a:extLst>
          </p:cNvPr>
          <p:cNvSpPr>
            <a:spLocks noGrp="1"/>
          </p:cNvSpPr>
          <p:nvPr>
            <p:ph type="body" sz="quarter" idx="11" hasCustomPrompt="1"/>
          </p:nvPr>
        </p:nvSpPr>
        <p:spPr>
          <a:xfrm>
            <a:off x="9132888" y="6291262"/>
            <a:ext cx="2776537" cy="403225"/>
          </a:xfrm>
        </p:spPr>
        <p:txBody>
          <a:bodyPr/>
          <a:lstStyle>
            <a:lvl1pPr algn="r">
              <a:buNone/>
              <a:defRPr sz="2000">
                <a:solidFill>
                  <a:schemeClr val="bg1"/>
                </a:solidFill>
                <a:latin typeface="Vina Sans" pitchFamily="2" charset="77"/>
              </a:defRPr>
            </a:lvl1pPr>
          </a:lstStyle>
          <a:p>
            <a:pPr lvl="0"/>
            <a:r>
              <a:rPr lang="en-US" dirty="0" err="1"/>
              <a:t>Langleytrust.org</a:t>
            </a:r>
            <a:endParaRPr lang="en-US" dirty="0"/>
          </a:p>
        </p:txBody>
      </p:sp>
    </p:spTree>
    <p:extLst>
      <p:ext uri="{BB962C8B-B14F-4D97-AF65-F5344CB8AC3E}">
        <p14:creationId xmlns:p14="http://schemas.microsoft.com/office/powerpoint/2010/main" val="3553955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A3F25C-192A-C30E-27D2-D4FB0B2B77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268C2E2-B1F4-7A3D-2667-8F04C7BCFD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DF58D899-1965-E2A2-1628-78DDA0DF64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ABBED3-412C-F346-BA08-9F82800D815F}" type="datetimeFigureOut">
              <a:rPr lang="en-US" smtClean="0"/>
              <a:t>9/28/26</a:t>
            </a:fld>
            <a:endParaRPr lang="en-US"/>
          </a:p>
        </p:txBody>
      </p:sp>
      <p:sp>
        <p:nvSpPr>
          <p:cNvPr id="5" name="Footer Placeholder 4">
            <a:extLst>
              <a:ext uri="{FF2B5EF4-FFF2-40B4-BE49-F238E27FC236}">
                <a16:creationId xmlns:a16="http://schemas.microsoft.com/office/drawing/2014/main" id="{7D4FF324-410C-40DE-25BE-56DEFAC2D9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CA4675A8-C770-9A03-EC18-38C06A9D94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37A092-3A03-1A49-BB39-948C5A5032EF}" type="slidenum">
              <a:rPr lang="en-US" smtClean="0"/>
              <a:t>‹#›</a:t>
            </a:fld>
            <a:endParaRPr lang="en-US"/>
          </a:p>
        </p:txBody>
      </p:sp>
      <p:pic>
        <p:nvPicPr>
          <p:cNvPr id="9" name="Picture 8" descr="A red and black logo&#10;&#10;AI-generated content may be incorrect.">
            <a:extLst>
              <a:ext uri="{FF2B5EF4-FFF2-40B4-BE49-F238E27FC236}">
                <a16:creationId xmlns:a16="http://schemas.microsoft.com/office/drawing/2014/main" id="{3FCDE1E0-BA77-0AC9-79B6-4A0BBE062472}"/>
              </a:ext>
            </a:extLst>
          </p:cNvPr>
          <p:cNvPicPr>
            <a:picLocks noChangeAspect="1"/>
          </p:cNvPicPr>
          <p:nvPr userDrawn="1"/>
        </p:nvPicPr>
        <p:blipFill>
          <a:blip r:embed="rId20"/>
          <a:stretch>
            <a:fillRect/>
          </a:stretch>
        </p:blipFill>
        <p:spPr>
          <a:xfrm>
            <a:off x="5615225" y="6150317"/>
            <a:ext cx="961549" cy="529124"/>
          </a:xfrm>
          <a:prstGeom prst="rect">
            <a:avLst/>
          </a:prstGeom>
        </p:spPr>
      </p:pic>
    </p:spTree>
    <p:extLst>
      <p:ext uri="{BB962C8B-B14F-4D97-AF65-F5344CB8AC3E}">
        <p14:creationId xmlns:p14="http://schemas.microsoft.com/office/powerpoint/2010/main" val="399289406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6" r:id="rId5"/>
    <p:sldLayoutId id="2147483667" r:id="rId6"/>
    <p:sldLayoutId id="2147483668" r:id="rId7"/>
    <p:sldLayoutId id="2147483660" r:id="rId8"/>
    <p:sldLayoutId id="2147483664" r:id="rId9"/>
    <p:sldLayoutId id="2147483665" r:id="rId10"/>
    <p:sldLayoutId id="2147483650" r:id="rId11"/>
    <p:sldLayoutId id="2147483670" r:id="rId12"/>
    <p:sldLayoutId id="2147483669" r:id="rId13"/>
    <p:sldLayoutId id="2147483671" r:id="rId14"/>
    <p:sldLayoutId id="2147483672" r:id="rId15"/>
    <p:sldLayoutId id="2147483674" r:id="rId16"/>
    <p:sldLayoutId id="2147483673" r:id="rId17"/>
    <p:sldLayoutId id="2147483675" r:id="rId18"/>
  </p:sldLayoutIdLst>
  <p:txStyles>
    <p:titleStyle>
      <a:lvl1pPr algn="l" defTabSz="914400" rtl="0" eaLnBrk="1" latinLnBrk="0" hangingPunct="1">
        <a:lnSpc>
          <a:spcPct val="90000"/>
        </a:lnSpc>
        <a:spcBef>
          <a:spcPct val="0"/>
        </a:spcBef>
        <a:buNone/>
        <a:defRPr sz="4800" kern="1200">
          <a:solidFill>
            <a:srgbClr val="7A1414"/>
          </a:solidFill>
          <a:latin typeface="Vina Sans"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7A1414"/>
          </a:solidFill>
          <a:latin typeface="Figtr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7A1414"/>
          </a:solidFill>
          <a:latin typeface="Figtr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7A1414"/>
          </a:solidFill>
          <a:latin typeface="Figtr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7A1414"/>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7A1414"/>
          </a:solidFill>
          <a:latin typeface="Figtr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18.xml"/><Relationship Id="rId1" Type="http://schemas.openxmlformats.org/officeDocument/2006/relationships/video" Target="https://www.youtube.com/embed/O3Cv-cH3a9s?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18.xml"/><Relationship Id="rId1" Type="http://schemas.openxmlformats.org/officeDocument/2006/relationships/video" Target="https://www.youtube.com/embed/OLz5uj5EiSY?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www.langleytrust.org/get-involved/"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65037-F6C3-086E-FC94-123DE8B4C8C5}"/>
              </a:ext>
            </a:extLst>
          </p:cNvPr>
          <p:cNvSpPr>
            <a:spLocks noGrp="1"/>
          </p:cNvSpPr>
          <p:nvPr>
            <p:ph type="ctrTitle"/>
          </p:nvPr>
        </p:nvSpPr>
        <p:spPr/>
        <p:txBody>
          <a:bodyPr/>
          <a:lstStyle/>
          <a:p>
            <a:r>
              <a:rPr lang="en-US" dirty="0"/>
              <a:t>Prisons Week 2026</a:t>
            </a:r>
          </a:p>
        </p:txBody>
      </p:sp>
      <p:sp>
        <p:nvSpPr>
          <p:cNvPr id="3" name="Text Placeholder 2">
            <a:extLst>
              <a:ext uri="{FF2B5EF4-FFF2-40B4-BE49-F238E27FC236}">
                <a16:creationId xmlns:a16="http://schemas.microsoft.com/office/drawing/2014/main" id="{F0327269-9A7B-D8DA-6B67-C887F894FB60}"/>
              </a:ext>
            </a:extLst>
          </p:cNvPr>
          <p:cNvSpPr>
            <a:spLocks noGrp="1"/>
          </p:cNvSpPr>
          <p:nvPr>
            <p:ph type="body" sz="quarter" idx="10"/>
          </p:nvPr>
        </p:nvSpPr>
        <p:spPr/>
        <p:txBody>
          <a:bodyPr/>
          <a:lstStyle/>
          <a:p>
            <a:r>
              <a:rPr lang="en-US" dirty="0"/>
              <a:t>Prayer Meeting</a:t>
            </a:r>
          </a:p>
        </p:txBody>
      </p:sp>
      <p:sp>
        <p:nvSpPr>
          <p:cNvPr id="4" name="Text Placeholder 3">
            <a:extLst>
              <a:ext uri="{FF2B5EF4-FFF2-40B4-BE49-F238E27FC236}">
                <a16:creationId xmlns:a16="http://schemas.microsoft.com/office/drawing/2014/main" id="{7C1E5CA2-285C-1121-2980-C40FACF41558}"/>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774760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F96E-D87B-87B0-CF5C-731C5ADD14D7}"/>
              </a:ext>
            </a:extLst>
          </p:cNvPr>
          <p:cNvSpPr>
            <a:spLocks noGrp="1"/>
          </p:cNvSpPr>
          <p:nvPr>
            <p:ph type="title"/>
          </p:nvPr>
        </p:nvSpPr>
        <p:spPr/>
        <p:txBody>
          <a:bodyPr/>
          <a:lstStyle/>
          <a:p>
            <a:r>
              <a:rPr lang="en-US" dirty="0"/>
              <a:t>Welcome</a:t>
            </a:r>
          </a:p>
        </p:txBody>
      </p:sp>
      <p:sp>
        <p:nvSpPr>
          <p:cNvPr id="3" name="Text Placeholder 2">
            <a:extLst>
              <a:ext uri="{FF2B5EF4-FFF2-40B4-BE49-F238E27FC236}">
                <a16:creationId xmlns:a16="http://schemas.microsoft.com/office/drawing/2014/main" id="{1C9DAF4C-5FCE-C927-0989-4A8DE973F436}"/>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298663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BEC05-3004-5F76-EE34-591BC204683B}"/>
              </a:ext>
            </a:extLst>
          </p:cNvPr>
          <p:cNvSpPr>
            <a:spLocks noGrp="1"/>
          </p:cNvSpPr>
          <p:nvPr>
            <p:ph type="title"/>
          </p:nvPr>
        </p:nvSpPr>
        <p:spPr/>
        <p:txBody>
          <a:bodyPr>
            <a:normAutofit/>
          </a:bodyPr>
          <a:lstStyle/>
          <a:p>
            <a:r>
              <a:rPr lang="en-GB" b="1" dirty="0"/>
              <a:t>The Prisons Week Prayer</a:t>
            </a:r>
            <a:endParaRPr lang="en-US" dirty="0"/>
          </a:p>
        </p:txBody>
      </p:sp>
      <p:sp>
        <p:nvSpPr>
          <p:cNvPr id="3" name="Content Placeholder 2">
            <a:extLst>
              <a:ext uri="{FF2B5EF4-FFF2-40B4-BE49-F238E27FC236}">
                <a16:creationId xmlns:a16="http://schemas.microsoft.com/office/drawing/2014/main" id="{725A52F3-9178-4CBA-2903-095B1E863875}"/>
              </a:ext>
            </a:extLst>
          </p:cNvPr>
          <p:cNvSpPr>
            <a:spLocks noGrp="1"/>
          </p:cNvSpPr>
          <p:nvPr>
            <p:ph idx="1"/>
          </p:nvPr>
        </p:nvSpPr>
        <p:spPr/>
        <p:txBody>
          <a:bodyPr>
            <a:normAutofit/>
          </a:bodyPr>
          <a:lstStyle/>
          <a:p>
            <a:pPr marL="0" indent="0">
              <a:lnSpc>
                <a:spcPct val="100000"/>
              </a:lnSpc>
              <a:buNone/>
            </a:pPr>
            <a:r>
              <a:rPr lang="en-GB" sz="2400" dirty="0"/>
              <a:t>Lord, you offer freedom to all people. We pray for those in prison. Break the bonds of fear and isolation that exist. Support with your love prisoners and their families and friends, prison staff and all who care. Heal those who have been wounded by the actions of others, especially the victims of crime. Help us to forgive one another, to act justly, love mercy and walk humbly together with Christ in his strength and his Spirit, now and every day. </a:t>
            </a:r>
          </a:p>
          <a:p>
            <a:pPr marL="0" indent="0">
              <a:lnSpc>
                <a:spcPct val="100000"/>
              </a:lnSpc>
              <a:buNone/>
            </a:pPr>
            <a:r>
              <a:rPr lang="en-GB" sz="2400" b="1" dirty="0"/>
              <a:t>Amen.</a:t>
            </a:r>
          </a:p>
        </p:txBody>
      </p:sp>
      <p:sp>
        <p:nvSpPr>
          <p:cNvPr id="4" name="Text Placeholder 3">
            <a:extLst>
              <a:ext uri="{FF2B5EF4-FFF2-40B4-BE49-F238E27FC236}">
                <a16:creationId xmlns:a16="http://schemas.microsoft.com/office/drawing/2014/main" id="{37D8803E-E673-5FB3-357C-35838BFB764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291121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F09AC-7872-82EE-117A-872DD92C9DCF}"/>
              </a:ext>
            </a:extLst>
          </p:cNvPr>
          <p:cNvSpPr>
            <a:spLocks noGrp="1"/>
          </p:cNvSpPr>
          <p:nvPr>
            <p:ph type="title"/>
          </p:nvPr>
        </p:nvSpPr>
        <p:spPr/>
        <p:txBody>
          <a:bodyPr/>
          <a:lstStyle/>
          <a:p>
            <a:r>
              <a:rPr lang="en-GB" dirty="0"/>
              <a:t>Intercessions</a:t>
            </a:r>
            <a:endParaRPr lang="en-US" dirty="0"/>
          </a:p>
        </p:txBody>
      </p:sp>
      <p:sp>
        <p:nvSpPr>
          <p:cNvPr id="3" name="Content Placeholder 2">
            <a:extLst>
              <a:ext uri="{FF2B5EF4-FFF2-40B4-BE49-F238E27FC236}">
                <a16:creationId xmlns:a16="http://schemas.microsoft.com/office/drawing/2014/main" id="{6126014E-B28A-BA5B-8CFD-EB878B902318}"/>
              </a:ext>
            </a:extLst>
          </p:cNvPr>
          <p:cNvSpPr>
            <a:spLocks noGrp="1"/>
          </p:cNvSpPr>
          <p:nvPr>
            <p:ph idx="1"/>
          </p:nvPr>
        </p:nvSpPr>
        <p:spPr/>
        <p:txBody>
          <a:bodyPr>
            <a:normAutofit/>
          </a:bodyPr>
          <a:lstStyle/>
          <a:p>
            <a:pPr>
              <a:lnSpc>
                <a:spcPct val="100000"/>
              </a:lnSpc>
            </a:pPr>
            <a:r>
              <a:rPr lang="en-GB" sz="2400" dirty="0"/>
              <a:t>In today's Gospel, we hear of a King who prepares a banquet and invites all to come. Confident in God's generous love and mercy, let us bring before him the needs of the Church and of the world. We pray for the Church throughout the world. May we faithfully proclaim the good news that all are invited into God's kingdom.</a:t>
            </a:r>
          </a:p>
        </p:txBody>
      </p:sp>
      <p:sp>
        <p:nvSpPr>
          <p:cNvPr id="4" name="Content Placeholder 3">
            <a:extLst>
              <a:ext uri="{FF2B5EF4-FFF2-40B4-BE49-F238E27FC236}">
                <a16:creationId xmlns:a16="http://schemas.microsoft.com/office/drawing/2014/main" id="{E11A222D-1E41-B8BE-37AD-A14E31A2744D}"/>
              </a:ext>
            </a:extLst>
          </p:cNvPr>
          <p:cNvSpPr>
            <a:spLocks noGrp="1"/>
          </p:cNvSpPr>
          <p:nvPr>
            <p:ph idx="10"/>
          </p:nvPr>
        </p:nvSpPr>
        <p:spPr/>
        <p:txBody>
          <a:bodyPr>
            <a:normAutofit/>
          </a:bodyPr>
          <a:lstStyle/>
          <a:p>
            <a:pPr>
              <a:lnSpc>
                <a:spcPct val="100000"/>
              </a:lnSpc>
            </a:pPr>
            <a:r>
              <a:rPr lang="en-GB" sz="2400" b="1" dirty="0"/>
              <a:t>Give us grace to welcome those who feel forgotten, excluded or ashamed, and help us to reflect Christ's compassion in all that we do.</a:t>
            </a:r>
          </a:p>
        </p:txBody>
      </p:sp>
      <p:sp>
        <p:nvSpPr>
          <p:cNvPr id="5" name="Text Placeholder 4">
            <a:extLst>
              <a:ext uri="{FF2B5EF4-FFF2-40B4-BE49-F238E27FC236}">
                <a16:creationId xmlns:a16="http://schemas.microsoft.com/office/drawing/2014/main" id="{14ECA703-F7B9-B2D0-78A9-687475891C4B}"/>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16587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9098F-88C0-923A-4EC9-038AB0AD0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AEECE-4F8E-F88A-EF43-93EECDC531C6}"/>
              </a:ext>
            </a:extLst>
          </p:cNvPr>
          <p:cNvSpPr>
            <a:spLocks noGrp="1"/>
          </p:cNvSpPr>
          <p:nvPr>
            <p:ph type="title"/>
          </p:nvPr>
        </p:nvSpPr>
        <p:spPr/>
        <p:txBody>
          <a:bodyPr/>
          <a:lstStyle/>
          <a:p>
            <a:r>
              <a:rPr lang="en-GB" dirty="0"/>
              <a:t>Intercessions</a:t>
            </a:r>
            <a:endParaRPr lang="en-US" dirty="0"/>
          </a:p>
        </p:txBody>
      </p:sp>
      <p:sp>
        <p:nvSpPr>
          <p:cNvPr id="3" name="Content Placeholder 2">
            <a:extLst>
              <a:ext uri="{FF2B5EF4-FFF2-40B4-BE49-F238E27FC236}">
                <a16:creationId xmlns:a16="http://schemas.microsoft.com/office/drawing/2014/main" id="{4D6972C8-A88B-55BF-20B4-282D527DE959}"/>
              </a:ext>
            </a:extLst>
          </p:cNvPr>
          <p:cNvSpPr>
            <a:spLocks noGrp="1"/>
          </p:cNvSpPr>
          <p:nvPr>
            <p:ph idx="1"/>
          </p:nvPr>
        </p:nvSpPr>
        <p:spPr/>
        <p:txBody>
          <a:bodyPr>
            <a:noAutofit/>
          </a:bodyPr>
          <a:lstStyle/>
          <a:p>
            <a:pPr>
              <a:lnSpc>
                <a:spcPct val="100000"/>
              </a:lnSpc>
            </a:pPr>
            <a:r>
              <a:rPr lang="en-GB" sz="2000" dirty="0"/>
              <a:t>We pray for all who are in prison. For those who are afraid, lonely or despairing; for those who carry deep regret; for those seeking a new beginning; and for those who have found faith while in custody. May they know that they are not beyond God's love and that Christ walks beside them even in the darkest places. We pray for victims of crime and for all whose lives have been marked by violence, abuse or loss. </a:t>
            </a:r>
          </a:p>
        </p:txBody>
      </p:sp>
      <p:sp>
        <p:nvSpPr>
          <p:cNvPr id="4" name="Content Placeholder 3">
            <a:extLst>
              <a:ext uri="{FF2B5EF4-FFF2-40B4-BE49-F238E27FC236}">
                <a16:creationId xmlns:a16="http://schemas.microsoft.com/office/drawing/2014/main" id="{95A8B0E5-A1A6-727B-D579-3582C225F25A}"/>
              </a:ext>
            </a:extLst>
          </p:cNvPr>
          <p:cNvSpPr>
            <a:spLocks noGrp="1"/>
          </p:cNvSpPr>
          <p:nvPr>
            <p:ph idx="10"/>
          </p:nvPr>
        </p:nvSpPr>
        <p:spPr/>
        <p:txBody>
          <a:bodyPr>
            <a:normAutofit/>
          </a:bodyPr>
          <a:lstStyle/>
          <a:p>
            <a:pPr>
              <a:lnSpc>
                <a:spcPct val="100000"/>
              </a:lnSpc>
            </a:pPr>
            <a:r>
              <a:rPr lang="en-GB" sz="2400" b="1" dirty="0"/>
              <a:t>Bring healing where there is pain, peace where there is fear, and hope where there is despair. Help us always to seek justice with compassion and truth with mercy.</a:t>
            </a:r>
          </a:p>
        </p:txBody>
      </p:sp>
      <p:sp>
        <p:nvSpPr>
          <p:cNvPr id="5" name="Text Placeholder 4">
            <a:extLst>
              <a:ext uri="{FF2B5EF4-FFF2-40B4-BE49-F238E27FC236}">
                <a16:creationId xmlns:a16="http://schemas.microsoft.com/office/drawing/2014/main" id="{E4C14D6D-77FF-6DD0-277E-D1EC5C339800}"/>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061481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8FEAF-5F23-38F8-EEFF-EC129E9A16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A033D6-C1DF-B279-6AB2-BDECFDAAAF21}"/>
              </a:ext>
            </a:extLst>
          </p:cNvPr>
          <p:cNvSpPr>
            <a:spLocks noGrp="1"/>
          </p:cNvSpPr>
          <p:nvPr>
            <p:ph type="title"/>
          </p:nvPr>
        </p:nvSpPr>
        <p:spPr/>
        <p:txBody>
          <a:bodyPr/>
          <a:lstStyle/>
          <a:p>
            <a:r>
              <a:rPr lang="en-GB" dirty="0"/>
              <a:t>Intercessions</a:t>
            </a:r>
            <a:endParaRPr lang="en-US" dirty="0"/>
          </a:p>
        </p:txBody>
      </p:sp>
      <p:sp>
        <p:nvSpPr>
          <p:cNvPr id="3" name="Content Placeholder 2">
            <a:extLst>
              <a:ext uri="{FF2B5EF4-FFF2-40B4-BE49-F238E27FC236}">
                <a16:creationId xmlns:a16="http://schemas.microsoft.com/office/drawing/2014/main" id="{758856A9-61C2-8D93-A5FC-AEFF1837A06B}"/>
              </a:ext>
            </a:extLst>
          </p:cNvPr>
          <p:cNvSpPr>
            <a:spLocks noGrp="1"/>
          </p:cNvSpPr>
          <p:nvPr>
            <p:ph idx="1"/>
          </p:nvPr>
        </p:nvSpPr>
        <p:spPr/>
        <p:txBody>
          <a:bodyPr>
            <a:normAutofit/>
          </a:bodyPr>
          <a:lstStyle/>
          <a:p>
            <a:pPr>
              <a:lnSpc>
                <a:spcPct val="100000"/>
              </a:lnSpc>
            </a:pPr>
            <a:r>
              <a:rPr lang="en-GB" sz="2400" dirty="0"/>
              <a:t>We pray for prison chaplains, prison officers, governors, probation staff, healthcare workers, volunteers, and all who serve within the criminal justice system. </a:t>
            </a:r>
          </a:p>
        </p:txBody>
      </p:sp>
      <p:sp>
        <p:nvSpPr>
          <p:cNvPr id="4" name="Content Placeholder 3">
            <a:extLst>
              <a:ext uri="{FF2B5EF4-FFF2-40B4-BE49-F238E27FC236}">
                <a16:creationId xmlns:a16="http://schemas.microsoft.com/office/drawing/2014/main" id="{B65CFF7E-1EF1-A53A-7F72-D3630D7D9113}"/>
              </a:ext>
            </a:extLst>
          </p:cNvPr>
          <p:cNvSpPr>
            <a:spLocks noGrp="1"/>
          </p:cNvSpPr>
          <p:nvPr>
            <p:ph idx="10"/>
          </p:nvPr>
        </p:nvSpPr>
        <p:spPr/>
        <p:txBody>
          <a:bodyPr>
            <a:normAutofit/>
          </a:bodyPr>
          <a:lstStyle/>
          <a:p>
            <a:pPr>
              <a:lnSpc>
                <a:spcPct val="100000"/>
              </a:lnSpc>
            </a:pPr>
            <a:r>
              <a:rPr lang="en-GB" sz="2400" b="1" dirty="0"/>
              <a:t>Grant them wisdom, patience, integrity and compassion in their daily work, and sustain them in the demanding responsibilities they carry.</a:t>
            </a:r>
          </a:p>
        </p:txBody>
      </p:sp>
      <p:sp>
        <p:nvSpPr>
          <p:cNvPr id="5" name="Text Placeholder 4">
            <a:extLst>
              <a:ext uri="{FF2B5EF4-FFF2-40B4-BE49-F238E27FC236}">
                <a16:creationId xmlns:a16="http://schemas.microsoft.com/office/drawing/2014/main" id="{0DC952A7-A3A2-57C6-3F85-37DAE99814CD}"/>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86410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38CE5-83BC-0CD6-9826-8E845299D7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767780-57CA-0343-24A4-F70D3BACD5FA}"/>
              </a:ext>
            </a:extLst>
          </p:cNvPr>
          <p:cNvSpPr>
            <a:spLocks noGrp="1"/>
          </p:cNvSpPr>
          <p:nvPr>
            <p:ph type="title"/>
          </p:nvPr>
        </p:nvSpPr>
        <p:spPr/>
        <p:txBody>
          <a:bodyPr/>
          <a:lstStyle/>
          <a:p>
            <a:r>
              <a:rPr lang="en-GB" dirty="0"/>
              <a:t>Intercessions</a:t>
            </a:r>
            <a:endParaRPr lang="en-US" dirty="0"/>
          </a:p>
        </p:txBody>
      </p:sp>
      <p:sp>
        <p:nvSpPr>
          <p:cNvPr id="3" name="Content Placeholder 2">
            <a:extLst>
              <a:ext uri="{FF2B5EF4-FFF2-40B4-BE49-F238E27FC236}">
                <a16:creationId xmlns:a16="http://schemas.microsoft.com/office/drawing/2014/main" id="{7AAFBB4D-166A-7597-5B97-22DB53C2E8E3}"/>
              </a:ext>
            </a:extLst>
          </p:cNvPr>
          <p:cNvSpPr>
            <a:spLocks noGrp="1"/>
          </p:cNvSpPr>
          <p:nvPr>
            <p:ph idx="1"/>
          </p:nvPr>
        </p:nvSpPr>
        <p:spPr/>
        <p:txBody>
          <a:bodyPr>
            <a:normAutofit/>
          </a:bodyPr>
          <a:lstStyle/>
          <a:p>
            <a:pPr>
              <a:lnSpc>
                <a:spcPct val="100000"/>
              </a:lnSpc>
            </a:pPr>
            <a:r>
              <a:rPr lang="en-GB" sz="2400" dirty="0"/>
              <a:t>We pray for families affected by imprisonment. We remember spouses, partners, parents, grandparents and especially children who live with separation, face stigma, uncertainty and loss. </a:t>
            </a:r>
          </a:p>
        </p:txBody>
      </p:sp>
      <p:sp>
        <p:nvSpPr>
          <p:cNvPr id="4" name="Content Placeholder 3">
            <a:extLst>
              <a:ext uri="{FF2B5EF4-FFF2-40B4-BE49-F238E27FC236}">
                <a16:creationId xmlns:a16="http://schemas.microsoft.com/office/drawing/2014/main" id="{8DCC5F00-D84C-7E92-4E56-3789AD3F6462}"/>
              </a:ext>
            </a:extLst>
          </p:cNvPr>
          <p:cNvSpPr>
            <a:spLocks noGrp="1"/>
          </p:cNvSpPr>
          <p:nvPr>
            <p:ph idx="10"/>
          </p:nvPr>
        </p:nvSpPr>
        <p:spPr/>
        <p:txBody>
          <a:bodyPr>
            <a:normAutofit/>
          </a:bodyPr>
          <a:lstStyle/>
          <a:p>
            <a:pPr>
              <a:lnSpc>
                <a:spcPct val="100000"/>
              </a:lnSpc>
            </a:pPr>
            <a:r>
              <a:rPr lang="en-GB" sz="2400" b="1" dirty="0"/>
              <a:t>Strengthen them with your love, surround them with supportive communities, and give them hope for the future.</a:t>
            </a:r>
          </a:p>
        </p:txBody>
      </p:sp>
      <p:sp>
        <p:nvSpPr>
          <p:cNvPr id="5" name="Text Placeholder 4">
            <a:extLst>
              <a:ext uri="{FF2B5EF4-FFF2-40B4-BE49-F238E27FC236}">
                <a16:creationId xmlns:a16="http://schemas.microsoft.com/office/drawing/2014/main" id="{A7DFFCE6-48DD-840D-1CC2-EFB26D215D08}"/>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905831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A4FA9-6E0E-8623-4A2D-D359591B03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196F9-15F4-7C65-00A3-A517E7502FFB}"/>
              </a:ext>
            </a:extLst>
          </p:cNvPr>
          <p:cNvSpPr>
            <a:spLocks noGrp="1"/>
          </p:cNvSpPr>
          <p:nvPr>
            <p:ph type="title"/>
          </p:nvPr>
        </p:nvSpPr>
        <p:spPr/>
        <p:txBody>
          <a:bodyPr/>
          <a:lstStyle/>
          <a:p>
            <a:r>
              <a:rPr lang="en-GB" dirty="0"/>
              <a:t>Intercessions</a:t>
            </a:r>
            <a:endParaRPr lang="en-US" dirty="0"/>
          </a:p>
        </p:txBody>
      </p:sp>
      <p:sp>
        <p:nvSpPr>
          <p:cNvPr id="3" name="Content Placeholder 2">
            <a:extLst>
              <a:ext uri="{FF2B5EF4-FFF2-40B4-BE49-F238E27FC236}">
                <a16:creationId xmlns:a16="http://schemas.microsoft.com/office/drawing/2014/main" id="{0D080D56-2BAD-E05F-821B-67E586302CAD}"/>
              </a:ext>
            </a:extLst>
          </p:cNvPr>
          <p:cNvSpPr>
            <a:spLocks noGrp="1"/>
          </p:cNvSpPr>
          <p:nvPr>
            <p:ph idx="1"/>
          </p:nvPr>
        </p:nvSpPr>
        <p:spPr/>
        <p:txBody>
          <a:bodyPr>
            <a:normAutofit/>
          </a:bodyPr>
          <a:lstStyle/>
          <a:p>
            <a:pPr>
              <a:lnSpc>
                <a:spcPct val="100000"/>
              </a:lnSpc>
            </a:pPr>
            <a:r>
              <a:rPr lang="en-GB" sz="2400" dirty="0"/>
              <a:t>We pray for those leaving prison and beginning again. Open doors of opportunity, provide suitable accommodation, meaningful work, supportive friendships and welcoming churches. We give thanks and offer our prayers for all those organisations working on the resettlement of those leaving prison. </a:t>
            </a:r>
          </a:p>
        </p:txBody>
      </p:sp>
      <p:sp>
        <p:nvSpPr>
          <p:cNvPr id="4" name="Content Placeholder 3">
            <a:extLst>
              <a:ext uri="{FF2B5EF4-FFF2-40B4-BE49-F238E27FC236}">
                <a16:creationId xmlns:a16="http://schemas.microsoft.com/office/drawing/2014/main" id="{67452F95-9507-4408-0FDA-16B82A2E46A6}"/>
              </a:ext>
            </a:extLst>
          </p:cNvPr>
          <p:cNvSpPr>
            <a:spLocks noGrp="1"/>
          </p:cNvSpPr>
          <p:nvPr>
            <p:ph idx="10"/>
          </p:nvPr>
        </p:nvSpPr>
        <p:spPr/>
        <p:txBody>
          <a:bodyPr>
            <a:normAutofit/>
          </a:bodyPr>
          <a:lstStyle/>
          <a:p>
            <a:pPr>
              <a:lnSpc>
                <a:spcPct val="100000"/>
              </a:lnSpc>
            </a:pPr>
            <a:r>
              <a:rPr lang="en-GB" sz="2400" b="1" dirty="0"/>
              <a:t>Help us to see each person not through the lens of their past but through the hope of the new life that Christ offers.</a:t>
            </a:r>
          </a:p>
        </p:txBody>
      </p:sp>
      <p:sp>
        <p:nvSpPr>
          <p:cNvPr id="5" name="Text Placeholder 4">
            <a:extLst>
              <a:ext uri="{FF2B5EF4-FFF2-40B4-BE49-F238E27FC236}">
                <a16:creationId xmlns:a16="http://schemas.microsoft.com/office/drawing/2014/main" id="{278211F1-674F-B0BC-A235-EC9C99717C81}"/>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074066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B91A4-D879-3255-E56F-FB4EDAF286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C85B34-633A-228F-0C0D-F5BCEDF216FC}"/>
              </a:ext>
            </a:extLst>
          </p:cNvPr>
          <p:cNvSpPr>
            <a:spLocks noGrp="1"/>
          </p:cNvSpPr>
          <p:nvPr>
            <p:ph type="title"/>
          </p:nvPr>
        </p:nvSpPr>
        <p:spPr/>
        <p:txBody>
          <a:bodyPr/>
          <a:lstStyle/>
          <a:p>
            <a:r>
              <a:rPr lang="en-GB" dirty="0"/>
              <a:t>Intercessions</a:t>
            </a:r>
            <a:endParaRPr lang="en-US" dirty="0"/>
          </a:p>
        </p:txBody>
      </p:sp>
      <p:sp>
        <p:nvSpPr>
          <p:cNvPr id="3" name="Content Placeholder 2">
            <a:extLst>
              <a:ext uri="{FF2B5EF4-FFF2-40B4-BE49-F238E27FC236}">
                <a16:creationId xmlns:a16="http://schemas.microsoft.com/office/drawing/2014/main" id="{5AF6AE0C-8FA2-F3EE-3CD6-9D990B247B1F}"/>
              </a:ext>
            </a:extLst>
          </p:cNvPr>
          <p:cNvSpPr>
            <a:spLocks noGrp="1"/>
          </p:cNvSpPr>
          <p:nvPr>
            <p:ph idx="1"/>
          </p:nvPr>
        </p:nvSpPr>
        <p:spPr/>
        <p:txBody>
          <a:bodyPr>
            <a:normAutofit/>
          </a:bodyPr>
          <a:lstStyle/>
          <a:p>
            <a:pPr>
              <a:lnSpc>
                <a:spcPct val="100000"/>
              </a:lnSpc>
            </a:pPr>
            <a:r>
              <a:rPr lang="en-GB" sz="2400" dirty="0"/>
              <a:t>We pray for ourselves. Where we have judged others harshly, forgive us. Where we have ignored your invitation, draw us back. </a:t>
            </a:r>
          </a:p>
        </p:txBody>
      </p:sp>
      <p:sp>
        <p:nvSpPr>
          <p:cNvPr id="4" name="Content Placeholder 3">
            <a:extLst>
              <a:ext uri="{FF2B5EF4-FFF2-40B4-BE49-F238E27FC236}">
                <a16:creationId xmlns:a16="http://schemas.microsoft.com/office/drawing/2014/main" id="{4DD51779-61FE-7824-E165-4658D6B83CB9}"/>
              </a:ext>
            </a:extLst>
          </p:cNvPr>
          <p:cNvSpPr>
            <a:spLocks noGrp="1"/>
          </p:cNvSpPr>
          <p:nvPr>
            <p:ph idx="10"/>
          </p:nvPr>
        </p:nvSpPr>
        <p:spPr/>
        <p:txBody>
          <a:bodyPr>
            <a:normAutofit/>
          </a:bodyPr>
          <a:lstStyle/>
          <a:p>
            <a:pPr>
              <a:lnSpc>
                <a:spcPct val="100000"/>
              </a:lnSpc>
            </a:pPr>
            <a:r>
              <a:rPr lang="en-GB" sz="2400" b="1" dirty="0"/>
              <a:t>Clothe us with the new life of Christ, that we may live as people transformed by your grace and become faithful witnesses to your kingdom.</a:t>
            </a:r>
          </a:p>
          <a:p>
            <a:pPr>
              <a:lnSpc>
                <a:spcPct val="100000"/>
              </a:lnSpc>
            </a:pPr>
            <a:r>
              <a:rPr lang="en-GB" sz="2400" b="1" dirty="0"/>
              <a:t>Merciful Father, Accept these prayers for the sake of your Son, our Saviour Jesus Christ. Amen.</a:t>
            </a:r>
          </a:p>
        </p:txBody>
      </p:sp>
      <p:sp>
        <p:nvSpPr>
          <p:cNvPr id="5" name="Text Placeholder 4">
            <a:extLst>
              <a:ext uri="{FF2B5EF4-FFF2-40B4-BE49-F238E27FC236}">
                <a16:creationId xmlns:a16="http://schemas.microsoft.com/office/drawing/2014/main" id="{64EB67DE-DA17-C7E3-0E11-5E330B2B0C2E}"/>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438539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0483D-D7E5-333F-8F08-CCE2613712E5}"/>
              </a:ext>
            </a:extLst>
          </p:cNvPr>
          <p:cNvSpPr>
            <a:spLocks noGrp="1"/>
          </p:cNvSpPr>
          <p:nvPr>
            <p:ph type="title"/>
          </p:nvPr>
        </p:nvSpPr>
        <p:spPr/>
        <p:txBody>
          <a:bodyPr/>
          <a:lstStyle/>
          <a:p>
            <a:r>
              <a:rPr lang="en-US" dirty="0"/>
              <a:t>The Langley Prayer</a:t>
            </a:r>
          </a:p>
        </p:txBody>
      </p:sp>
      <p:sp>
        <p:nvSpPr>
          <p:cNvPr id="3" name="Content Placeholder 2">
            <a:extLst>
              <a:ext uri="{FF2B5EF4-FFF2-40B4-BE49-F238E27FC236}">
                <a16:creationId xmlns:a16="http://schemas.microsoft.com/office/drawing/2014/main" id="{87806BF6-4C77-43BF-B073-824DE28EFCA7}"/>
              </a:ext>
            </a:extLst>
          </p:cNvPr>
          <p:cNvSpPr>
            <a:spLocks noGrp="1"/>
          </p:cNvSpPr>
          <p:nvPr>
            <p:ph idx="1"/>
          </p:nvPr>
        </p:nvSpPr>
        <p:spPr>
          <a:xfrm>
            <a:off x="838200" y="1825625"/>
            <a:ext cx="10027024" cy="3112135"/>
          </a:xfrm>
        </p:spPr>
        <p:txBody>
          <a:bodyPr>
            <a:normAutofit/>
          </a:bodyPr>
          <a:lstStyle/>
          <a:p>
            <a:pPr marL="0" indent="0">
              <a:lnSpc>
                <a:spcPct val="100000"/>
              </a:lnSpc>
              <a:buNone/>
            </a:pPr>
            <a:r>
              <a:rPr lang="en-GB" sz="2400" dirty="0"/>
              <a:t>Father of compassion, be close to the lonely, be hope for the anxious, and to those in darkness be their light.</a:t>
            </a:r>
          </a:p>
          <a:p>
            <a:pPr marL="0" indent="0">
              <a:lnSpc>
                <a:spcPct val="100000"/>
              </a:lnSpc>
              <a:buNone/>
            </a:pPr>
            <a:r>
              <a:rPr lang="en-GB" sz="2400" dirty="0"/>
              <a:t>Lord Jesus Christ, you taught us to love our neighbour, and to care for those in need, strengthen us and all the Langley Family to comfort the fearful, to lift the broken-hearted and to assure the isolated of your love, and ours; for the glory of your kingdom and the beauty of your name. </a:t>
            </a:r>
          </a:p>
          <a:p>
            <a:pPr marL="0" indent="0">
              <a:lnSpc>
                <a:spcPct val="100000"/>
              </a:lnSpc>
              <a:buNone/>
            </a:pPr>
            <a:r>
              <a:rPr lang="en-GB" sz="2400" b="1" dirty="0"/>
              <a:t>Amen.</a:t>
            </a:r>
          </a:p>
        </p:txBody>
      </p:sp>
      <p:sp>
        <p:nvSpPr>
          <p:cNvPr id="4" name="Text Placeholder 3">
            <a:extLst>
              <a:ext uri="{FF2B5EF4-FFF2-40B4-BE49-F238E27FC236}">
                <a16:creationId xmlns:a16="http://schemas.microsoft.com/office/drawing/2014/main" id="{1074EF7D-5FF1-05ED-80A4-220F0FEBF27D}"/>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484406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C9E8AC0-ABC3-7408-3E92-A9156E77F1B2}"/>
              </a:ext>
            </a:extLst>
          </p:cNvPr>
          <p:cNvSpPr>
            <a:spLocks noGrp="1"/>
          </p:cNvSpPr>
          <p:nvPr>
            <p:ph type="title"/>
          </p:nvPr>
        </p:nvSpPr>
        <p:spPr>
          <a:xfrm>
            <a:off x="838200" y="365125"/>
            <a:ext cx="10515600" cy="1325563"/>
          </a:xfrm>
        </p:spPr>
        <p:txBody>
          <a:bodyPr/>
          <a:lstStyle/>
          <a:p>
            <a:r>
              <a:rPr lang="en-US" dirty="0"/>
              <a:t>You’re Invited – Prisons Week Film</a:t>
            </a:r>
          </a:p>
        </p:txBody>
      </p:sp>
      <p:pic>
        <p:nvPicPr>
          <p:cNvPr id="4" name="Online Media 3" descr="Prisons Week 2026 - You're Invited 4K">
            <a:hlinkClick r:id="" action="ppaction://media"/>
            <a:extLst>
              <a:ext uri="{FF2B5EF4-FFF2-40B4-BE49-F238E27FC236}">
                <a16:creationId xmlns:a16="http://schemas.microsoft.com/office/drawing/2014/main" id="{C93BD58B-48EE-E4A4-F050-29CC03F3F582}"/>
              </a:ext>
            </a:extLst>
          </p:cNvPr>
          <p:cNvPicPr>
            <a:picLocks noRot="1" noChangeAspect="1"/>
          </p:cNvPicPr>
          <p:nvPr>
            <a:videoFile r:link="rId1"/>
          </p:nvPr>
        </p:nvPicPr>
        <p:blipFill>
          <a:blip r:embed="rId3"/>
          <a:stretch>
            <a:fillRect/>
          </a:stretch>
        </p:blipFill>
        <p:spPr>
          <a:xfrm>
            <a:off x="838200" y="1428593"/>
            <a:ext cx="8198224" cy="4631995"/>
          </a:xfrm>
          <a:prstGeom prst="rect">
            <a:avLst/>
          </a:prstGeom>
          <a:noFill/>
        </p:spPr>
      </p:pic>
      <p:sp>
        <p:nvSpPr>
          <p:cNvPr id="11" name="Text Placeholder 3">
            <a:extLst>
              <a:ext uri="{FF2B5EF4-FFF2-40B4-BE49-F238E27FC236}">
                <a16:creationId xmlns:a16="http://schemas.microsoft.com/office/drawing/2014/main" id="{DA2B3BF8-5265-206E-431A-E776D0EE9B82}"/>
              </a:ext>
            </a:extLst>
          </p:cNvPr>
          <p:cNvSpPr>
            <a:spLocks noGrp="1"/>
          </p:cNvSpPr>
          <p:nvPr>
            <p:ph type="body" sz="quarter" idx="11"/>
          </p:nvPr>
        </p:nvSpPr>
        <p:spPr>
          <a:xfrm>
            <a:off x="9132888" y="6291262"/>
            <a:ext cx="2776537" cy="403225"/>
          </a:xfrm>
        </p:spPr>
        <p:txBody>
          <a:bodyPr/>
          <a:lstStyle/>
          <a:p>
            <a:endParaRPr lang="en-US"/>
          </a:p>
        </p:txBody>
      </p:sp>
    </p:spTree>
    <p:extLst>
      <p:ext uri="{BB962C8B-B14F-4D97-AF65-F5344CB8AC3E}">
        <p14:creationId xmlns:p14="http://schemas.microsoft.com/office/powerpoint/2010/main" val="208642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C9E8AC0-ABC3-7408-3E92-A9156E77F1B2}"/>
              </a:ext>
            </a:extLst>
          </p:cNvPr>
          <p:cNvSpPr>
            <a:spLocks noGrp="1"/>
          </p:cNvSpPr>
          <p:nvPr>
            <p:ph type="title"/>
          </p:nvPr>
        </p:nvSpPr>
        <p:spPr>
          <a:xfrm>
            <a:off x="838200" y="365125"/>
            <a:ext cx="10515600" cy="1325563"/>
          </a:xfrm>
        </p:spPr>
        <p:txBody>
          <a:bodyPr anchor="ctr">
            <a:normAutofit/>
          </a:bodyPr>
          <a:lstStyle/>
          <a:p>
            <a:r>
              <a:rPr lang="en-US" dirty="0"/>
              <a:t>David’s Story – A Langley Client</a:t>
            </a:r>
          </a:p>
        </p:txBody>
      </p:sp>
      <p:pic>
        <p:nvPicPr>
          <p:cNvPr id="2" name="Online Media 1" descr="A Fresh Start - David's Story">
            <a:hlinkClick r:id="" action="ppaction://media"/>
            <a:extLst>
              <a:ext uri="{FF2B5EF4-FFF2-40B4-BE49-F238E27FC236}">
                <a16:creationId xmlns:a16="http://schemas.microsoft.com/office/drawing/2014/main" id="{669A790A-B82A-5B9D-AED0-5204B57D8012}"/>
              </a:ext>
            </a:extLst>
          </p:cNvPr>
          <p:cNvPicPr>
            <a:picLocks noRot="1" noChangeAspect="1"/>
          </p:cNvPicPr>
          <p:nvPr>
            <a:videoFile r:link="rId1"/>
          </p:nvPr>
        </p:nvPicPr>
        <p:blipFill>
          <a:blip r:embed="rId3"/>
          <a:stretch>
            <a:fillRect/>
          </a:stretch>
        </p:blipFill>
        <p:spPr>
          <a:xfrm>
            <a:off x="838200" y="1442539"/>
            <a:ext cx="7523747" cy="4250916"/>
          </a:xfrm>
          <a:prstGeom prst="rect">
            <a:avLst/>
          </a:prstGeom>
          <a:noFill/>
        </p:spPr>
      </p:pic>
      <p:sp>
        <p:nvSpPr>
          <p:cNvPr id="16" name="Text Placeholder 3">
            <a:extLst>
              <a:ext uri="{FF2B5EF4-FFF2-40B4-BE49-F238E27FC236}">
                <a16:creationId xmlns:a16="http://schemas.microsoft.com/office/drawing/2014/main" id="{3BF0C74B-6814-F1C4-654C-30B1EBE4A9E0}"/>
              </a:ext>
            </a:extLst>
          </p:cNvPr>
          <p:cNvSpPr>
            <a:spLocks noGrp="1"/>
          </p:cNvSpPr>
          <p:nvPr>
            <p:ph type="body" sz="quarter" idx="11"/>
          </p:nvPr>
        </p:nvSpPr>
        <p:spPr>
          <a:xfrm>
            <a:off x="9132888" y="6291262"/>
            <a:ext cx="2776537" cy="403225"/>
          </a:xfrm>
        </p:spPr>
        <p:txBody>
          <a:bodyPr/>
          <a:lstStyle/>
          <a:p>
            <a:endParaRPr lang="en-US"/>
          </a:p>
        </p:txBody>
      </p:sp>
    </p:spTree>
    <p:extLst>
      <p:ext uri="{BB962C8B-B14F-4D97-AF65-F5344CB8AC3E}">
        <p14:creationId xmlns:p14="http://schemas.microsoft.com/office/powerpoint/2010/main" val="362844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1B65D-9D31-5F3D-5BDF-FFFA019FEB17}"/>
              </a:ext>
            </a:extLst>
          </p:cNvPr>
          <p:cNvSpPr>
            <a:spLocks noGrp="1"/>
          </p:cNvSpPr>
          <p:nvPr>
            <p:ph type="title"/>
          </p:nvPr>
        </p:nvSpPr>
        <p:spPr/>
        <p:txBody>
          <a:bodyPr/>
          <a:lstStyle/>
          <a:p>
            <a:r>
              <a:rPr lang="en-US" dirty="0"/>
              <a:t>Prayer Groups</a:t>
            </a:r>
          </a:p>
        </p:txBody>
      </p:sp>
      <p:sp>
        <p:nvSpPr>
          <p:cNvPr id="3" name="Content Placeholder 2">
            <a:extLst>
              <a:ext uri="{FF2B5EF4-FFF2-40B4-BE49-F238E27FC236}">
                <a16:creationId xmlns:a16="http://schemas.microsoft.com/office/drawing/2014/main" id="{079C558D-7B51-5864-5D6A-606801555483}"/>
              </a:ext>
            </a:extLst>
          </p:cNvPr>
          <p:cNvSpPr>
            <a:spLocks noGrp="1"/>
          </p:cNvSpPr>
          <p:nvPr>
            <p:ph idx="1"/>
          </p:nvPr>
        </p:nvSpPr>
        <p:spPr/>
        <p:txBody>
          <a:bodyPr/>
          <a:lstStyle/>
          <a:p>
            <a:pPr>
              <a:lnSpc>
                <a:spcPct val="100000"/>
              </a:lnSpc>
            </a:pPr>
            <a:r>
              <a:rPr lang="en-US" dirty="0"/>
              <a:t>Group 1 – Day 1: Bishop to Prisons</a:t>
            </a:r>
          </a:p>
          <a:p>
            <a:pPr>
              <a:lnSpc>
                <a:spcPct val="100000"/>
              </a:lnSpc>
            </a:pPr>
            <a:r>
              <a:rPr lang="en-US" dirty="0"/>
              <a:t>Group 2 – Day 2: The Bible Society</a:t>
            </a:r>
          </a:p>
          <a:p>
            <a:pPr>
              <a:lnSpc>
                <a:spcPct val="100000"/>
              </a:lnSpc>
            </a:pPr>
            <a:r>
              <a:rPr lang="en-US" dirty="0"/>
              <a:t>Group 3 – Day 3: The Welcome Directory</a:t>
            </a:r>
          </a:p>
          <a:p>
            <a:pPr>
              <a:lnSpc>
                <a:spcPct val="100000"/>
              </a:lnSpc>
            </a:pPr>
            <a:r>
              <a:rPr lang="en-US" dirty="0"/>
              <a:t>Group 4 – Day 4: Junction 42</a:t>
            </a:r>
          </a:p>
        </p:txBody>
      </p:sp>
      <p:sp>
        <p:nvSpPr>
          <p:cNvPr id="4" name="Content Placeholder 3">
            <a:extLst>
              <a:ext uri="{FF2B5EF4-FFF2-40B4-BE49-F238E27FC236}">
                <a16:creationId xmlns:a16="http://schemas.microsoft.com/office/drawing/2014/main" id="{441BEADB-9EE0-E568-7E81-CBC426A1E701}"/>
              </a:ext>
            </a:extLst>
          </p:cNvPr>
          <p:cNvSpPr>
            <a:spLocks noGrp="1"/>
          </p:cNvSpPr>
          <p:nvPr>
            <p:ph idx="10"/>
          </p:nvPr>
        </p:nvSpPr>
        <p:spPr/>
        <p:txBody>
          <a:bodyPr/>
          <a:lstStyle/>
          <a:p>
            <a:pPr>
              <a:lnSpc>
                <a:spcPct val="100000"/>
              </a:lnSpc>
            </a:pPr>
            <a:r>
              <a:rPr lang="en-US" dirty="0"/>
              <a:t>Group 5 - Day 5: Langley Trust</a:t>
            </a:r>
          </a:p>
          <a:p>
            <a:pPr>
              <a:lnSpc>
                <a:spcPct val="100000"/>
              </a:lnSpc>
            </a:pPr>
            <a:r>
              <a:rPr lang="en-US" dirty="0"/>
              <a:t>Group 6 – Day 6: Caring for Prison Leavers</a:t>
            </a:r>
          </a:p>
          <a:p>
            <a:pPr>
              <a:lnSpc>
                <a:spcPct val="100000"/>
              </a:lnSpc>
            </a:pPr>
            <a:r>
              <a:rPr lang="en-US" dirty="0"/>
              <a:t>Group 7 – Day 7: Assemblies of God</a:t>
            </a:r>
          </a:p>
        </p:txBody>
      </p:sp>
      <p:sp>
        <p:nvSpPr>
          <p:cNvPr id="5" name="Text Placeholder 4">
            <a:extLst>
              <a:ext uri="{FF2B5EF4-FFF2-40B4-BE49-F238E27FC236}">
                <a16:creationId xmlns:a16="http://schemas.microsoft.com/office/drawing/2014/main" id="{2470BCA7-7892-3193-E9F1-09368AF3D964}"/>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821498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17FD1-5B3B-221A-F69C-D7A44A25A8DC}"/>
              </a:ext>
            </a:extLst>
          </p:cNvPr>
          <p:cNvSpPr>
            <a:spLocks noGrp="1"/>
          </p:cNvSpPr>
          <p:nvPr>
            <p:ph type="title"/>
          </p:nvPr>
        </p:nvSpPr>
        <p:spPr/>
        <p:txBody>
          <a:bodyPr/>
          <a:lstStyle/>
          <a:p>
            <a:r>
              <a:rPr lang="en-US" dirty="0"/>
              <a:t>The Grace</a:t>
            </a:r>
          </a:p>
        </p:txBody>
      </p:sp>
      <p:sp>
        <p:nvSpPr>
          <p:cNvPr id="3" name="Content Placeholder 2">
            <a:extLst>
              <a:ext uri="{FF2B5EF4-FFF2-40B4-BE49-F238E27FC236}">
                <a16:creationId xmlns:a16="http://schemas.microsoft.com/office/drawing/2014/main" id="{63C8197E-51D1-12E8-5D95-DA2B2ECDDE9D}"/>
              </a:ext>
            </a:extLst>
          </p:cNvPr>
          <p:cNvSpPr>
            <a:spLocks noGrp="1"/>
          </p:cNvSpPr>
          <p:nvPr>
            <p:ph idx="1"/>
          </p:nvPr>
        </p:nvSpPr>
        <p:spPr>
          <a:xfrm>
            <a:off x="838200" y="1825625"/>
            <a:ext cx="10515600" cy="3047589"/>
          </a:xfrm>
        </p:spPr>
        <p:txBody>
          <a:bodyPr anchor="ctr"/>
          <a:lstStyle/>
          <a:p>
            <a:pPr marL="0" indent="0">
              <a:lnSpc>
                <a:spcPct val="100000"/>
              </a:lnSpc>
              <a:buNone/>
            </a:pPr>
            <a:r>
              <a:rPr lang="en-GB" dirty="0"/>
              <a:t>May the grace of our Lord Jesus Christ, and the love of God, and the fellowship of the Holy Spirit, be with us all evermore. Amen.</a:t>
            </a:r>
          </a:p>
        </p:txBody>
      </p:sp>
      <p:sp>
        <p:nvSpPr>
          <p:cNvPr id="4" name="Text Placeholder 3">
            <a:extLst>
              <a:ext uri="{FF2B5EF4-FFF2-40B4-BE49-F238E27FC236}">
                <a16:creationId xmlns:a16="http://schemas.microsoft.com/office/drawing/2014/main" id="{5302D4FC-8C38-616C-FE10-089A308BBC4A}"/>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156797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2A4BB-60A7-4A87-BDF2-4D9E6B0D86AB}"/>
              </a:ext>
            </a:extLst>
          </p:cNvPr>
          <p:cNvSpPr>
            <a:spLocks noGrp="1"/>
          </p:cNvSpPr>
          <p:nvPr>
            <p:ph type="title"/>
          </p:nvPr>
        </p:nvSpPr>
        <p:spPr/>
        <p:txBody>
          <a:bodyPr>
            <a:normAutofit/>
          </a:bodyPr>
          <a:lstStyle/>
          <a:p>
            <a:r>
              <a:rPr lang="en-GB" u="sng" dirty="0">
                <a:solidFill>
                  <a:srgbClr val="FF5500"/>
                </a:solidFill>
                <a:hlinkClick r:id="rId3">
                  <a:extLst>
                    <a:ext uri="{A12FA001-AC4F-418D-AE19-62706E023703}">
                      <ahyp:hlinkClr xmlns:ahyp="http://schemas.microsoft.com/office/drawing/2018/hyperlinkcolor" val="tx"/>
                    </a:ext>
                  </a:extLst>
                </a:hlinkClick>
              </a:rPr>
              <a:t>https://www.langleytrust.org/get-involved/</a:t>
            </a:r>
            <a:r>
              <a:rPr lang="en-GB" dirty="0">
                <a:solidFill>
                  <a:srgbClr val="FF5500"/>
                </a:solidFill>
              </a:rPr>
              <a:t> </a:t>
            </a:r>
            <a:endParaRPr lang="en-US" dirty="0">
              <a:solidFill>
                <a:srgbClr val="FF5500"/>
              </a:solidFill>
            </a:endParaRPr>
          </a:p>
        </p:txBody>
      </p:sp>
      <p:sp>
        <p:nvSpPr>
          <p:cNvPr id="3" name="Text Placeholder 2">
            <a:extLst>
              <a:ext uri="{FF2B5EF4-FFF2-40B4-BE49-F238E27FC236}">
                <a16:creationId xmlns:a16="http://schemas.microsoft.com/office/drawing/2014/main" id="{42FAABBA-6910-7DA9-4CCC-97151F7C15AA}"/>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9123370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2026)" id="{0A0024F1-A8A3-0D48-BDA6-C10B2D3A912A}" vid="{74519A46-D3C3-4641-B6E5-D331C507DA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31a2e1a-45b7-4e8f-9234-16e17d41d4d4" xsi:nil="true"/>
    <lcf76f155ced4ddcb4097134ff3c332f xmlns="4ea3b894-4fe6-4c6f-b7c6-e8a3ff09b28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097037FFD2504C921D5A6B517AD0AF" ma:contentTypeVersion="16" ma:contentTypeDescription="Create a new document." ma:contentTypeScope="" ma:versionID="85f6e160197a2880b0f87d1880f01957">
  <xsd:schema xmlns:xsd="http://www.w3.org/2001/XMLSchema" xmlns:xs="http://www.w3.org/2001/XMLSchema" xmlns:p="http://schemas.microsoft.com/office/2006/metadata/properties" xmlns:ns2="4ea3b894-4fe6-4c6f-b7c6-e8a3ff09b285" xmlns:ns3="d31a2e1a-45b7-4e8f-9234-16e17d41d4d4" targetNamespace="http://schemas.microsoft.com/office/2006/metadata/properties" ma:root="true" ma:fieldsID="5267dba6e66def08e58f3e0c5130f823" ns2:_="" ns3:_="">
    <xsd:import namespace="4ea3b894-4fe6-4c6f-b7c6-e8a3ff09b285"/>
    <xsd:import namespace="d31a2e1a-45b7-4e8f-9234-16e17d41d4d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a3b894-4fe6-4c6f-b7c6-e8a3ff09b2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084d3da-22ab-4a0a-a2f3-6611df5ffb2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1a2e1a-45b7-4e8f-9234-16e17d41d4d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debb130-2eb3-44c6-8a49-39cdeb65d6b7}" ma:internalName="TaxCatchAll" ma:showField="CatchAllData" ma:web="d31a2e1a-45b7-4e8f-9234-16e17d41d4d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1DC725-8F9E-4A99-98A8-6D1550C22D90}">
  <ds:schemaRefs>
    <ds:schemaRef ds:uri="http://schemas.microsoft.com/sharepoint/v3/contenttype/forms"/>
  </ds:schemaRefs>
</ds:datastoreItem>
</file>

<file path=customXml/itemProps2.xml><?xml version="1.0" encoding="utf-8"?>
<ds:datastoreItem xmlns:ds="http://schemas.openxmlformats.org/officeDocument/2006/customXml" ds:itemID="{0013626B-4ECE-4796-8B31-55DAACBFFAA9}">
  <ds:schemaRefs>
    <ds:schemaRef ds:uri="http://schemas.microsoft.com/office/2006/documentManagement/types"/>
    <ds:schemaRef ds:uri="http://schemas.openxmlformats.org/package/2006/metadata/core-properties"/>
    <ds:schemaRef ds:uri="http://purl.org/dc/dcmitype/"/>
    <ds:schemaRef ds:uri="http://purl.org/dc/terms/"/>
    <ds:schemaRef ds:uri="http://schemas.microsoft.com/office/2006/metadata/properties"/>
    <ds:schemaRef ds:uri="http://schemas.microsoft.com/office/infopath/2007/PartnerControls"/>
    <ds:schemaRef ds:uri="http://www.w3.org/XML/1998/namespace"/>
    <ds:schemaRef ds:uri="d31a2e1a-45b7-4e8f-9234-16e17d41d4d4"/>
    <ds:schemaRef ds:uri="4ea3b894-4fe6-4c6f-b7c6-e8a3ff09b285"/>
    <ds:schemaRef ds:uri="http://purl.org/dc/elements/1.1/"/>
  </ds:schemaRefs>
</ds:datastoreItem>
</file>

<file path=customXml/itemProps3.xml><?xml version="1.0" encoding="utf-8"?>
<ds:datastoreItem xmlns:ds="http://schemas.openxmlformats.org/officeDocument/2006/customXml" ds:itemID="{C074B165-C88A-485D-898B-EBDC821296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a3b894-4fe6-4c6f-b7c6-e8a3ff09b285"/>
    <ds:schemaRef ds:uri="d31a2e1a-45b7-4e8f-9234-16e17d41d4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38</TotalTime>
  <Words>1262</Words>
  <Application>Microsoft Macintosh PowerPoint</Application>
  <PresentationFormat>Widescreen</PresentationFormat>
  <Paragraphs>67</Paragraphs>
  <Slides>15</Slides>
  <Notes>11</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Vina Sans</vt:lpstr>
      <vt:lpstr>Figtree</vt:lpstr>
      <vt:lpstr>Arial</vt:lpstr>
      <vt:lpstr>Aptos</vt:lpstr>
      <vt:lpstr>Wingdings</vt:lpstr>
      <vt:lpstr>Office Theme</vt:lpstr>
      <vt:lpstr>Prisons Week 2026</vt:lpstr>
      <vt:lpstr>Welcome</vt:lpstr>
      <vt:lpstr>The Prisons Week Prayer</vt:lpstr>
      <vt:lpstr>Intercessions</vt:lpstr>
      <vt:lpstr>Intercessions</vt:lpstr>
      <vt:lpstr>Intercessions</vt:lpstr>
      <vt:lpstr>Intercessions</vt:lpstr>
      <vt:lpstr>Intercessions</vt:lpstr>
      <vt:lpstr>Intercessions</vt:lpstr>
      <vt:lpstr>The Langley Prayer</vt:lpstr>
      <vt:lpstr>You’re Invited – Prisons Week Film</vt:lpstr>
      <vt:lpstr>David’s Story – A Langley Client</vt:lpstr>
      <vt:lpstr>Prayer Groups</vt:lpstr>
      <vt:lpstr>The Grace</vt:lpstr>
      <vt:lpstr>https://www.langleytrust.org/get-involved/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Timothy Merrylees</dc:creator>
  <cp:keywords/>
  <dc:description/>
  <cp:lastModifiedBy>Timothy Merrylees</cp:lastModifiedBy>
  <cp:revision>1</cp:revision>
  <dcterms:created xsi:type="dcterms:W3CDTF">2026-09-16T13:44:35Z</dcterms:created>
  <dcterms:modified xsi:type="dcterms:W3CDTF">2026-09-28T11:05:48Z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0x01010016097037FFD2504C921D5A6B517AD0AF</vt:lpwstr>
  </property>
  <property fmtid="{D5CDD505-2E9C-101B-9397-08002B2CF9AE}" pid="3" name="MediaServiceImageTags">
    <vt:lpwstr/>
  </property>
</Properties>
</file>